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99" r:id="rId2"/>
    <p:sldId id="316" r:id="rId3"/>
    <p:sldId id="323" r:id="rId4"/>
    <p:sldId id="324" r:id="rId5"/>
    <p:sldId id="325" r:id="rId6"/>
    <p:sldId id="319" r:id="rId7"/>
    <p:sldId id="326" r:id="rId8"/>
    <p:sldId id="321" r:id="rId9"/>
    <p:sldId id="314" r:id="rId10"/>
    <p:sldId id="322" r:id="rId11"/>
    <p:sldId id="272" r:id="rId12"/>
  </p:sldIdLst>
  <p:sldSz cx="12192000" cy="6858000"/>
  <p:notesSz cx="9601200" cy="7315200"/>
  <p:custDataLst>
    <p:tags r:id="rId1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0" autoAdjust="0"/>
    <p:restoredTop sz="77007" autoAdjust="0"/>
  </p:normalViewPr>
  <p:slideViewPr>
    <p:cSldViewPr snapToGrid="0" showGuides="1">
      <p:cViewPr varScale="1">
        <p:scale>
          <a:sx n="97" d="100"/>
          <a:sy n="97" d="100"/>
        </p:scale>
        <p:origin x="181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solidFill>
                  <a:srgbClr val="000000"/>
                </a:solidFill>
                <a:latin typeface="Lato"/>
                <a:sym typeface="Lato"/>
              </a:rPr>
              <a:t>In summary, a data set is a collection of data elements grouped together for data collection. Data sets are created and edited in DHIS2 using the Maintenance app and are displayed as data collection forms in the Data Entry app. There are three different types of data sets that can be configured. Default forms are the simplest form type. Section forms can be used to define various sections in a data entry form, and data elements can be arranged in a specific order. Finally, custom forms allow a fully flexible design, but require the use of additional web technologies to design and maintain.</a:t>
            </a:r>
            <a:endParaRPr lang="en-NO" dirty="0">
              <a:solidFill>
                <a:srgbClr val="000000"/>
              </a:solidFill>
              <a:latin typeface="Lato"/>
              <a:sym typeface="Lato"/>
            </a:endParaRPr>
          </a:p>
        </p:txBody>
      </p:sp>
    </p:spTree>
    <p:extLst>
      <p:ext uri="{BB962C8B-B14F-4D97-AF65-F5344CB8AC3E}">
        <p14:creationId xmlns:p14="http://schemas.microsoft.com/office/powerpoint/2010/main" val="1262073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A data set is a collection of data elements grouped together for data entry.</a:t>
            </a:r>
            <a:endParaRPr lang="en-NO" dirty="0"/>
          </a:p>
        </p:txBody>
      </p:sp>
    </p:spTree>
    <p:extLst>
      <p:ext uri="{BB962C8B-B14F-4D97-AF65-F5344CB8AC3E}">
        <p14:creationId xmlns:p14="http://schemas.microsoft.com/office/powerpoint/2010/main" val="236592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In this video, we will describe data sets in more detail so you can see what types of data sets can be created in DHIS2 and their configurable options. </a:t>
            </a:r>
            <a:endParaRPr lang="en-NO" dirty="0"/>
          </a:p>
        </p:txBody>
      </p:sp>
    </p:spTree>
    <p:extLst>
      <p:ext uri="{BB962C8B-B14F-4D97-AF65-F5344CB8AC3E}">
        <p14:creationId xmlns:p14="http://schemas.microsoft.com/office/powerpoint/2010/main" val="4283699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defTabSz="914400" rtl="0" eaLnBrk="1" fontAlgn="auto" latinLnBrk="0" hangingPunct="1">
              <a:buClrTx/>
              <a:buSzTx/>
              <a:buFontTx/>
              <a:buNone/>
              <a:tabLst/>
              <a:defRPr/>
            </a:pPr>
            <a:r>
              <a:rPr lang="en-US" dirty="0">
                <a:solidFill>
                  <a:srgbClr val="000000"/>
                </a:solidFill>
                <a:latin typeface="Lato"/>
                <a:sym typeface="Lato"/>
              </a:rPr>
              <a:t>You can think of data sets as a way to bundle and organize data elements for the purpose of data entry.</a:t>
            </a:r>
            <a:endParaRPr lang="en-NO" dirty="0">
              <a:solidFill>
                <a:srgbClr val="000000"/>
              </a:solidFill>
              <a:latin typeface="Lato"/>
              <a:sym typeface="Lato"/>
            </a:endParaRPr>
          </a:p>
        </p:txBody>
      </p:sp>
    </p:spTree>
    <p:extLst>
      <p:ext uri="{BB962C8B-B14F-4D97-AF65-F5344CB8AC3E}">
        <p14:creationId xmlns:p14="http://schemas.microsoft.com/office/powerpoint/2010/main" val="2543413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solidFill>
                  <a:srgbClr val="000000"/>
                </a:solidFill>
                <a:latin typeface="Lato"/>
                <a:sym typeface="Lato"/>
              </a:rPr>
              <a:t>Data sets have a defined period related to the frequency of reporting of the data elements they contain and are linked to organization units, a location or set of locations, where the data values for the data elements in the data set are collected.</a:t>
            </a:r>
            <a:endParaRPr lang="en-NO" dirty="0">
              <a:solidFill>
                <a:srgbClr val="000000"/>
              </a:solidFill>
              <a:latin typeface="Lato"/>
              <a:sym typeface="Lato"/>
            </a:endParaRPr>
          </a:p>
        </p:txBody>
      </p:sp>
    </p:spTree>
    <p:extLst>
      <p:ext uri="{BB962C8B-B14F-4D97-AF65-F5344CB8AC3E}">
        <p14:creationId xmlns:p14="http://schemas.microsoft.com/office/powerpoint/2010/main" val="840421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The Data Entry app is used to collect data values for these data elements that correspond to the data sets that you configure through the Maintenance application. </a:t>
            </a:r>
            <a:br>
              <a:rPr lang="en-US" dirty="0"/>
            </a:br>
            <a:endParaRPr lang="en-NO" dirty="0"/>
          </a:p>
        </p:txBody>
      </p:sp>
    </p:spTree>
    <p:extLst>
      <p:ext uri="{BB962C8B-B14F-4D97-AF65-F5344CB8AC3E}">
        <p14:creationId xmlns:p14="http://schemas.microsoft.com/office/powerpoint/2010/main" val="335609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With this in mind, data elements, periods, and organization units are key parameters that need to be considered when creating data sets. </a:t>
            </a:r>
            <a:br>
              <a:rPr lang="en-US" dirty="0"/>
            </a:br>
            <a:endParaRPr lang="en-NO" dirty="0"/>
          </a:p>
        </p:txBody>
      </p:sp>
    </p:spTree>
    <p:extLst>
      <p:ext uri="{BB962C8B-B14F-4D97-AF65-F5344CB8AC3E}">
        <p14:creationId xmlns:p14="http://schemas.microsoft.com/office/powerpoint/2010/main" val="1382178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Let's take a look at the RMNCAH aggregate data entry form as an example of how data set configuration options are displayed in the Data Entry app. Notice the three main dimensions in the green box above the data entry form: the </a:t>
            </a:r>
            <a:r>
              <a:rPr lang="en-US" dirty="0" err="1"/>
              <a:t>Organisation</a:t>
            </a:r>
            <a:r>
              <a:rPr lang="en-US" dirty="0"/>
              <a:t> Unit, Data Set, and Period. </a:t>
            </a:r>
          </a:p>
          <a:p>
            <a:endParaRPr lang="en-US" dirty="0"/>
          </a:p>
          <a:p>
            <a:r>
              <a:rPr lang="en-US" dirty="0"/>
              <a:t>The configuration of your data set will determine which organization units and periods can be selected here. As we scroll through the form, we can see it has several sections. One for antenatal care, one for delivery, and one for family planning. </a:t>
            </a:r>
          </a:p>
          <a:p>
            <a:endParaRPr lang="en-US" dirty="0"/>
          </a:p>
          <a:p>
            <a:r>
              <a:rPr lang="en-US" dirty="0"/>
              <a:t>This is an example of a section form where the specific sections in the form are configured through the data set in the Maintenance app. Section forms are one of three options for configuring a data entry form in DHIS2, the others being the default data entry form and the custom form. </a:t>
            </a:r>
          </a:p>
        </p:txBody>
      </p:sp>
    </p:spTree>
    <p:extLst>
      <p:ext uri="{BB962C8B-B14F-4D97-AF65-F5344CB8AC3E}">
        <p14:creationId xmlns:p14="http://schemas.microsoft.com/office/powerpoint/2010/main" val="2900623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When deciding which form to use, you should consider both how data will be entered and what the capacity to manage a form over time is within your organization. Section forms are simple to manage, while also allowing you to control the layout of your form. They are more easily translated and are fully compatible with the DHIS2 Android Capture app. They should be used whenever possible. Custom forms require specific knowledge to maintain, modify, and translate, and will not work with the DHIS2 Android Capture app. They should be used only when required. </a:t>
            </a:r>
            <a:endParaRPr lang="en-NO" dirty="0"/>
          </a:p>
        </p:txBody>
      </p:sp>
    </p:spTree>
    <p:extLst>
      <p:ext uri="{BB962C8B-B14F-4D97-AF65-F5344CB8AC3E}">
        <p14:creationId xmlns:p14="http://schemas.microsoft.com/office/powerpoint/2010/main" val="3212682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3.xml"/><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3.sv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23.sv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7.xml"/><Relationship Id="rId7" Type="http://schemas.openxmlformats.org/officeDocument/2006/relationships/image" Target="../media/image25.sv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1.sv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Orientation to data sets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 </a:t>
            </a:r>
            <a:endParaRPr lang="es-E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a:r>
              <a:rPr lang="nb-NO" dirty="0"/>
              <a:t>In s</a:t>
            </a:r>
            <a:r>
              <a:rPr lang="en-NO" dirty="0"/>
              <a:t>ummary</a:t>
            </a:r>
          </a:p>
        </p:txBody>
      </p:sp>
      <p:sp>
        <p:nvSpPr>
          <p:cNvPr id="5" name="TextBox 4"/>
          <p:cNvSpPr txBox="1"/>
          <p:nvPr/>
        </p:nvSpPr>
        <p:spPr>
          <a:xfrm>
            <a:off x="1333501" y="2026920"/>
            <a:ext cx="4762500" cy="2603598"/>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Data elements </a:t>
            </a:r>
            <a:r>
              <a:rPr lang="en-US" sz="2400"/>
              <a:t>grouped together for </a:t>
            </a:r>
            <a:r>
              <a:rPr lang="en-US" sz="2400" dirty="0"/>
              <a:t>data collection</a:t>
            </a:r>
          </a:p>
          <a:p>
            <a:pPr marL="342900" indent="-342900" algn="l">
              <a:lnSpc>
                <a:spcPts val="3300"/>
              </a:lnSpc>
              <a:buClr>
                <a:srgbClr val="008CCF"/>
              </a:buClr>
              <a:buFont typeface="Rubik" pitchFamily="2" charset="-79"/>
              <a:buChar char="•"/>
            </a:pPr>
            <a:r>
              <a:rPr lang="en-US" sz="2400" dirty="0"/>
              <a:t>Created and edited using the Maintenance app</a:t>
            </a:r>
          </a:p>
          <a:p>
            <a:pPr marL="342900" indent="-342900" algn="l">
              <a:lnSpc>
                <a:spcPts val="3300"/>
              </a:lnSpc>
              <a:buClr>
                <a:srgbClr val="008CCF"/>
              </a:buClr>
              <a:buFont typeface="Rubik" pitchFamily="2" charset="-79"/>
              <a:buChar char="•"/>
            </a:pPr>
            <a:r>
              <a:rPr lang="en-US" sz="2400" dirty="0"/>
              <a:t>Displayed as data collection </a:t>
            </a:r>
            <a:r>
              <a:rPr lang="en-US" sz="2400"/>
              <a:t>forms in </a:t>
            </a:r>
            <a:r>
              <a:rPr lang="en-US" sz="2400" dirty="0"/>
              <a:t>the Data Entry app</a:t>
            </a:r>
          </a:p>
        </p:txBody>
      </p:sp>
      <p:sp>
        <p:nvSpPr>
          <p:cNvPr id="18" name="TextBox 17">
            <a:extLst>
              <a:ext uri="{FF2B5EF4-FFF2-40B4-BE49-F238E27FC236}">
                <a16:creationId xmlns:a16="http://schemas.microsoft.com/office/drawing/2014/main" id="{64B94ACA-F549-9B3F-6674-1BE6B752E626}"/>
              </a:ext>
            </a:extLst>
          </p:cNvPr>
          <p:cNvSpPr txBox="1"/>
          <p:nvPr/>
        </p:nvSpPr>
        <p:spPr>
          <a:xfrm>
            <a:off x="481808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set</a:t>
            </a:r>
          </a:p>
        </p:txBody>
      </p:sp>
      <p:sp>
        <p:nvSpPr>
          <p:cNvPr id="19" name="TextBox 18">
            <a:extLst>
              <a:ext uri="{FF2B5EF4-FFF2-40B4-BE49-F238E27FC236}">
                <a16:creationId xmlns:a16="http://schemas.microsoft.com/office/drawing/2014/main" id="{F1ABB5EA-670A-D117-D1C2-9EF1BB377876}"/>
              </a:ext>
            </a:extLst>
          </p:cNvPr>
          <p:cNvSpPr txBox="1"/>
          <p:nvPr/>
        </p:nvSpPr>
        <p:spPr>
          <a:xfrm>
            <a:off x="6217388" y="2026920"/>
            <a:ext cx="5710237" cy="4719562"/>
          </a:xfrm>
          <a:prstGeom prst="rect">
            <a:avLst/>
          </a:prstGeom>
          <a:noFill/>
        </p:spPr>
        <p:txBody>
          <a:bodyPr wrap="square" lIns="0" rIns="0" rtlCol="0">
            <a:spAutoFit/>
          </a:bodyPr>
          <a:lstStyle/>
          <a:p>
            <a:pPr algn="l">
              <a:lnSpc>
                <a:spcPts val="3300"/>
              </a:lnSpc>
              <a:buClr>
                <a:srgbClr val="008CCF"/>
              </a:buClr>
            </a:pPr>
            <a:r>
              <a:rPr lang="en-US" sz="2400"/>
              <a:t>Types of data sets:</a:t>
            </a:r>
          </a:p>
          <a:p>
            <a:pPr marL="457200" indent="-457200" algn="l">
              <a:lnSpc>
                <a:spcPts val="3300"/>
              </a:lnSpc>
              <a:buClr>
                <a:srgbClr val="008CCF"/>
              </a:buClr>
              <a:buFont typeface="+mj-lt"/>
              <a:buAutoNum type="arabicPeriod"/>
            </a:pPr>
            <a:r>
              <a:rPr lang="en-US" sz="2400">
                <a:latin typeface="+mj-lt"/>
              </a:rPr>
              <a:t>Default</a:t>
            </a:r>
            <a:r>
              <a:rPr lang="en-US" sz="2400"/>
              <a:t> forms</a:t>
            </a:r>
          </a:p>
          <a:p>
            <a:pPr marL="914400" lvl="1" indent="-457200">
              <a:lnSpc>
                <a:spcPts val="3300"/>
              </a:lnSpc>
              <a:buClr>
                <a:srgbClr val="008CCF"/>
              </a:buClr>
              <a:buFont typeface="Arial" panose="020B0604020202020204" pitchFamily="34" charset="0"/>
              <a:buChar char="•"/>
            </a:pPr>
            <a:r>
              <a:rPr lang="en-US" sz="2400"/>
              <a:t>The simplest</a:t>
            </a:r>
          </a:p>
          <a:p>
            <a:pPr marL="457200" indent="-457200" algn="l">
              <a:lnSpc>
                <a:spcPts val="3300"/>
              </a:lnSpc>
              <a:buClr>
                <a:srgbClr val="008CCF"/>
              </a:buClr>
              <a:buFont typeface="+mj-lt"/>
              <a:buAutoNum type="arabicPeriod"/>
            </a:pPr>
            <a:r>
              <a:rPr lang="en-US" sz="2400">
                <a:latin typeface="+mj-lt"/>
              </a:rPr>
              <a:t>Section</a:t>
            </a:r>
            <a:r>
              <a:rPr lang="en-US" sz="2400"/>
              <a:t> forms</a:t>
            </a:r>
          </a:p>
          <a:p>
            <a:pPr marL="914400" lvl="1" indent="-457200">
              <a:lnSpc>
                <a:spcPts val="3300"/>
              </a:lnSpc>
              <a:buClr>
                <a:srgbClr val="008CCF"/>
              </a:buClr>
              <a:buFont typeface="Arial" panose="020B0604020202020204" pitchFamily="34" charset="0"/>
              <a:buChar char="•"/>
            </a:pPr>
            <a:r>
              <a:rPr lang="en-US" sz="2400"/>
              <a:t>Sections in data entry</a:t>
            </a:r>
          </a:p>
          <a:p>
            <a:pPr marL="914400" lvl="1" indent="-457200">
              <a:lnSpc>
                <a:spcPts val="3300"/>
              </a:lnSpc>
              <a:buClr>
                <a:srgbClr val="008CCF"/>
              </a:buClr>
              <a:buFont typeface="Arial" panose="020B0604020202020204" pitchFamily="34" charset="0"/>
              <a:buChar char="•"/>
            </a:pPr>
            <a:r>
              <a:rPr lang="en-US" sz="2400"/>
              <a:t>Data elements can be arranged</a:t>
            </a:r>
          </a:p>
          <a:p>
            <a:pPr marL="457200" indent="-457200" algn="l">
              <a:lnSpc>
                <a:spcPts val="3300"/>
              </a:lnSpc>
              <a:buClr>
                <a:srgbClr val="008CCF"/>
              </a:buClr>
              <a:buFont typeface="+mj-lt"/>
              <a:buAutoNum type="arabicPeriod"/>
            </a:pPr>
            <a:r>
              <a:rPr lang="en-US" sz="2400">
                <a:latin typeface="+mj-lt"/>
              </a:rPr>
              <a:t>Custom</a:t>
            </a:r>
            <a:r>
              <a:rPr lang="en-US" sz="2400"/>
              <a:t> forms</a:t>
            </a:r>
          </a:p>
          <a:p>
            <a:pPr marL="914400" lvl="1" indent="-457200">
              <a:lnSpc>
                <a:spcPts val="3300"/>
              </a:lnSpc>
              <a:buClr>
                <a:srgbClr val="008CCF"/>
              </a:buClr>
              <a:buFont typeface="Arial" panose="020B0604020202020204" pitchFamily="34" charset="0"/>
              <a:buChar char="•"/>
            </a:pPr>
            <a:r>
              <a:rPr lang="en-US" sz="2400"/>
              <a:t>Fully flexible design</a:t>
            </a:r>
          </a:p>
          <a:p>
            <a:pPr marL="914400" lvl="1" indent="-457200">
              <a:lnSpc>
                <a:spcPts val="3300"/>
              </a:lnSpc>
              <a:buClr>
                <a:srgbClr val="008CCF"/>
              </a:buClr>
              <a:buFont typeface="Arial" panose="020B0604020202020204" pitchFamily="34" charset="0"/>
              <a:buChar char="•"/>
            </a:pPr>
            <a:r>
              <a:rPr lang="en-US" sz="2400"/>
              <a:t>More complex design and maintenance</a:t>
            </a:r>
          </a:p>
          <a:p>
            <a:pPr marL="342900" indent="-342900" algn="l">
              <a:lnSpc>
                <a:spcPts val="3300"/>
              </a:lnSpc>
              <a:buClr>
                <a:srgbClr val="008CCF"/>
              </a:buClr>
              <a:buFont typeface="Rubik" pitchFamily="2" charset="-79"/>
              <a:buChar char="•"/>
            </a:pPr>
            <a:endParaRPr lang="en-US" sz="2400" dirty="0"/>
          </a:p>
        </p:txBody>
      </p:sp>
    </p:spTree>
    <p:custDataLst>
      <p:tags r:id="rId1"/>
    </p:custDataLst>
    <p:extLst>
      <p:ext uri="{BB962C8B-B14F-4D97-AF65-F5344CB8AC3E}">
        <p14:creationId xmlns:p14="http://schemas.microsoft.com/office/powerpoint/2010/main" val="1119336621"/>
      </p:ext>
    </p:extLst>
  </p:cSld>
  <p:clrMapOvr>
    <a:masterClrMapping/>
  </p:clrMapOvr>
  <mc:AlternateContent xmlns:mc="http://schemas.openxmlformats.org/markup-compatibility/2006" xmlns:p14="http://schemas.microsoft.com/office/powerpoint/2010/main">
    <mc:Choice Requires="p14">
      <p:transition spd="slow" p14:dur="2000" advClick="0" advTm="43488"/>
    </mc:Choice>
    <mc:Fallback xmlns="">
      <p:transition spd="slow" advClick="0" advTm="434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fade">
                                      <p:cBhvr>
                                        <p:cTn id="27" dur="500"/>
                                        <p:tgtEl>
                                          <p:spTgt spid="1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1" end="1"/>
                                            </p:txEl>
                                          </p:spTgt>
                                        </p:tgtEl>
                                        <p:attrNameLst>
                                          <p:attrName>style.visibility</p:attrName>
                                        </p:attrNameLst>
                                      </p:cBhvr>
                                      <p:to>
                                        <p:strVal val="visible"/>
                                      </p:to>
                                    </p:set>
                                    <p:animEffect transition="in" filter="fade">
                                      <p:cBhvr>
                                        <p:cTn id="32" dur="500"/>
                                        <p:tgtEl>
                                          <p:spTgt spid="1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2" end="2"/>
                                            </p:txEl>
                                          </p:spTgt>
                                        </p:tgtEl>
                                        <p:attrNameLst>
                                          <p:attrName>style.visibility</p:attrName>
                                        </p:attrNameLst>
                                      </p:cBhvr>
                                      <p:to>
                                        <p:strVal val="visible"/>
                                      </p:to>
                                    </p:set>
                                    <p:animEffect transition="in" filter="fade">
                                      <p:cBhvr>
                                        <p:cTn id="37" dur="500"/>
                                        <p:tgtEl>
                                          <p:spTgt spid="19">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xEl>
                                              <p:pRg st="3" end="3"/>
                                            </p:txEl>
                                          </p:spTgt>
                                        </p:tgtEl>
                                        <p:attrNameLst>
                                          <p:attrName>style.visibility</p:attrName>
                                        </p:attrNameLst>
                                      </p:cBhvr>
                                      <p:to>
                                        <p:strVal val="visible"/>
                                      </p:to>
                                    </p:set>
                                    <p:animEffect transition="in" filter="fade">
                                      <p:cBhvr>
                                        <p:cTn id="42" dur="500"/>
                                        <p:tgtEl>
                                          <p:spTgt spid="19">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xEl>
                                              <p:pRg st="4" end="4"/>
                                            </p:txEl>
                                          </p:spTgt>
                                        </p:tgtEl>
                                        <p:attrNameLst>
                                          <p:attrName>style.visibility</p:attrName>
                                        </p:attrNameLst>
                                      </p:cBhvr>
                                      <p:to>
                                        <p:strVal val="visible"/>
                                      </p:to>
                                    </p:set>
                                    <p:animEffect transition="in" filter="fade">
                                      <p:cBhvr>
                                        <p:cTn id="47" dur="500"/>
                                        <p:tgtEl>
                                          <p:spTgt spid="19">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xEl>
                                              <p:pRg st="5" end="5"/>
                                            </p:txEl>
                                          </p:spTgt>
                                        </p:tgtEl>
                                        <p:attrNameLst>
                                          <p:attrName>style.visibility</p:attrName>
                                        </p:attrNameLst>
                                      </p:cBhvr>
                                      <p:to>
                                        <p:strVal val="visible"/>
                                      </p:to>
                                    </p:set>
                                    <p:animEffect transition="in" filter="fade">
                                      <p:cBhvr>
                                        <p:cTn id="52" dur="500"/>
                                        <p:tgtEl>
                                          <p:spTgt spid="19">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
                                            <p:txEl>
                                              <p:pRg st="6" end="6"/>
                                            </p:txEl>
                                          </p:spTgt>
                                        </p:tgtEl>
                                        <p:attrNameLst>
                                          <p:attrName>style.visibility</p:attrName>
                                        </p:attrNameLst>
                                      </p:cBhvr>
                                      <p:to>
                                        <p:strVal val="visible"/>
                                      </p:to>
                                    </p:set>
                                    <p:animEffect transition="in" filter="fade">
                                      <p:cBhvr>
                                        <p:cTn id="57" dur="500"/>
                                        <p:tgtEl>
                                          <p:spTgt spid="19">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xEl>
                                              <p:pRg st="7" end="7"/>
                                            </p:txEl>
                                          </p:spTgt>
                                        </p:tgtEl>
                                        <p:attrNameLst>
                                          <p:attrName>style.visibility</p:attrName>
                                        </p:attrNameLst>
                                      </p:cBhvr>
                                      <p:to>
                                        <p:strVal val="visible"/>
                                      </p:to>
                                    </p:set>
                                    <p:animEffect transition="in" filter="fade">
                                      <p:cBhvr>
                                        <p:cTn id="62" dur="500"/>
                                        <p:tgtEl>
                                          <p:spTgt spid="19">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
                                            <p:txEl>
                                              <p:pRg st="8" end="8"/>
                                            </p:txEl>
                                          </p:spTgt>
                                        </p:tgtEl>
                                        <p:attrNameLst>
                                          <p:attrName>style.visibility</p:attrName>
                                        </p:attrNameLst>
                                      </p:cBhvr>
                                      <p:to>
                                        <p:strVal val="visible"/>
                                      </p:to>
                                    </p:set>
                                    <p:animEffect transition="in" filter="fade">
                                      <p:cBhvr>
                                        <p:cTn id="67" dur="500"/>
                                        <p:tgtEl>
                                          <p:spTgt spid="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FFBABA2C-F2FE-F59C-3523-3C0AD02859B5}"/>
              </a:ext>
            </a:extLst>
          </p:cNvPr>
          <p:cNvSpPr/>
          <p:nvPr/>
        </p:nvSpPr>
        <p:spPr>
          <a:xfrm>
            <a:off x="2348064" y="2226206"/>
            <a:ext cx="3544454" cy="3096189"/>
          </a:xfrm>
          <a:custGeom>
            <a:avLst/>
            <a:gdLst>
              <a:gd name="connsiteX0" fmla="*/ 5600345 w 5727617"/>
              <a:gd name="connsiteY0" fmla="*/ 0 h 5003249"/>
              <a:gd name="connsiteX1" fmla="*/ 130287 w 5727617"/>
              <a:gd name="connsiteY1" fmla="*/ 0 h 5003249"/>
              <a:gd name="connsiteX2" fmla="*/ 3015 w 5727617"/>
              <a:gd name="connsiteY2" fmla="*/ 127272 h 5003249"/>
              <a:gd name="connsiteX3" fmla="*/ 0 w 5727617"/>
              <a:gd name="connsiteY3" fmla="*/ 4892559 h 5003249"/>
              <a:gd name="connsiteX4" fmla="*/ 110690 w 5727617"/>
              <a:gd name="connsiteY4" fmla="*/ 5003249 h 5003249"/>
              <a:gd name="connsiteX5" fmla="*/ 5616855 w 5727617"/>
              <a:gd name="connsiteY5" fmla="*/ 5003249 h 5003249"/>
              <a:gd name="connsiteX6" fmla="*/ 5727618 w 5727617"/>
              <a:gd name="connsiteY6" fmla="*/ 4892559 h 5003249"/>
              <a:gd name="connsiteX7" fmla="*/ 5727618 w 5727617"/>
              <a:gd name="connsiteY7" fmla="*/ 127272 h 5003249"/>
              <a:gd name="connsiteX8" fmla="*/ 5600345 w 5727617"/>
              <a:gd name="connsiteY8" fmla="*/ 0 h 50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7617" h="5003249">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w="7174"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82B86E14-08AB-AC7B-F641-1CFFC81A2788}"/>
              </a:ext>
            </a:extLst>
          </p:cNvPr>
          <p:cNvSpPr/>
          <p:nvPr/>
        </p:nvSpPr>
        <p:spPr>
          <a:xfrm>
            <a:off x="2701706" y="2447851"/>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53" name="!!org1">
            <a:extLst>
              <a:ext uri="{FF2B5EF4-FFF2-40B4-BE49-F238E27FC236}">
                <a16:creationId xmlns:a16="http://schemas.microsoft.com/office/drawing/2014/main" id="{09D6C6C9-5A4E-D9F0-A428-D59C98EDC153}"/>
              </a:ext>
            </a:extLst>
          </p:cNvPr>
          <p:cNvGrpSpPr/>
          <p:nvPr/>
        </p:nvGrpSpPr>
        <p:grpSpPr>
          <a:xfrm>
            <a:off x="2839045" y="2791731"/>
            <a:ext cx="939768" cy="500993"/>
            <a:chOff x="7485269" y="3333178"/>
            <a:chExt cx="1034675" cy="551588"/>
          </a:xfrm>
        </p:grpSpPr>
        <p:grpSp>
          <p:nvGrpSpPr>
            <p:cNvPr id="65" name="Graphic 9">
              <a:extLst>
                <a:ext uri="{FF2B5EF4-FFF2-40B4-BE49-F238E27FC236}">
                  <a16:creationId xmlns:a16="http://schemas.microsoft.com/office/drawing/2014/main" id="{F4858AB1-B281-2F44-0720-06B8E67259AB}"/>
                </a:ext>
              </a:extLst>
            </p:cNvPr>
            <p:cNvGrpSpPr/>
            <p:nvPr/>
          </p:nvGrpSpPr>
          <p:grpSpPr>
            <a:xfrm>
              <a:off x="7485269" y="3333178"/>
              <a:ext cx="1034675" cy="551588"/>
              <a:chOff x="7485269" y="3333178"/>
              <a:chExt cx="1034675" cy="551588"/>
            </a:xfrm>
          </p:grpSpPr>
          <p:sp>
            <p:nvSpPr>
              <p:cNvPr id="71" name="Freeform: Shape 70">
                <a:extLst>
                  <a:ext uri="{FF2B5EF4-FFF2-40B4-BE49-F238E27FC236}">
                    <a16:creationId xmlns:a16="http://schemas.microsoft.com/office/drawing/2014/main" id="{D52AE73C-88CF-C000-C508-DF7FE14906E6}"/>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72" name="Freeform: Shape 71">
                <a:extLst>
                  <a:ext uri="{FF2B5EF4-FFF2-40B4-BE49-F238E27FC236}">
                    <a16:creationId xmlns:a16="http://schemas.microsoft.com/office/drawing/2014/main" id="{B895295E-5193-349E-7080-71D4E26E6171}"/>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73" name="Freeform: Shape 72">
                <a:extLst>
                  <a:ext uri="{FF2B5EF4-FFF2-40B4-BE49-F238E27FC236}">
                    <a16:creationId xmlns:a16="http://schemas.microsoft.com/office/drawing/2014/main" id="{1A060FBD-0764-1FEC-FC6E-95F221417FC9}"/>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66" name="Graphic 9">
              <a:extLst>
                <a:ext uri="{FF2B5EF4-FFF2-40B4-BE49-F238E27FC236}">
                  <a16:creationId xmlns:a16="http://schemas.microsoft.com/office/drawing/2014/main" id="{D8ABE72C-1E8F-9EA9-BCC4-F5FAA3872811}"/>
                </a:ext>
              </a:extLst>
            </p:cNvPr>
            <p:cNvGrpSpPr/>
            <p:nvPr/>
          </p:nvGrpSpPr>
          <p:grpSpPr>
            <a:xfrm>
              <a:off x="7691729" y="3447623"/>
              <a:ext cx="322697" cy="322697"/>
              <a:chOff x="7691729" y="3447623"/>
              <a:chExt cx="322697" cy="322697"/>
            </a:xfrm>
          </p:grpSpPr>
          <p:sp>
            <p:nvSpPr>
              <p:cNvPr id="67" name="Freeform: Shape 66">
                <a:extLst>
                  <a:ext uri="{FF2B5EF4-FFF2-40B4-BE49-F238E27FC236}">
                    <a16:creationId xmlns:a16="http://schemas.microsoft.com/office/drawing/2014/main" id="{43A1E50E-40CC-4830-EAA2-01CBD27A76D7}"/>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68" name="Freeform: Shape 67">
                <a:extLst>
                  <a:ext uri="{FF2B5EF4-FFF2-40B4-BE49-F238E27FC236}">
                    <a16:creationId xmlns:a16="http://schemas.microsoft.com/office/drawing/2014/main" id="{503BDF4D-133D-4A5A-567A-3A0A09000AF7}"/>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69" name="Freeform: Shape 68">
                <a:extLst>
                  <a:ext uri="{FF2B5EF4-FFF2-40B4-BE49-F238E27FC236}">
                    <a16:creationId xmlns:a16="http://schemas.microsoft.com/office/drawing/2014/main" id="{DF6EBF93-F3BC-8B21-85C3-DD76214D4C30}"/>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70" name="Freeform: Shape 69">
                <a:extLst>
                  <a:ext uri="{FF2B5EF4-FFF2-40B4-BE49-F238E27FC236}">
                    <a16:creationId xmlns:a16="http://schemas.microsoft.com/office/drawing/2014/main" id="{5C76A3C9-E61E-CE15-9D5D-88E696D8616C}"/>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54" name="!!cel2">
            <a:extLst>
              <a:ext uri="{FF2B5EF4-FFF2-40B4-BE49-F238E27FC236}">
                <a16:creationId xmlns:a16="http://schemas.microsoft.com/office/drawing/2014/main" id="{C5006CB2-B578-3E5F-753E-48F11F8FF817}"/>
              </a:ext>
            </a:extLst>
          </p:cNvPr>
          <p:cNvGrpSpPr/>
          <p:nvPr/>
        </p:nvGrpSpPr>
        <p:grpSpPr>
          <a:xfrm>
            <a:off x="2839045" y="3542388"/>
            <a:ext cx="939769" cy="500993"/>
            <a:chOff x="7485269" y="3980878"/>
            <a:chExt cx="1034675" cy="551588"/>
          </a:xfrm>
        </p:grpSpPr>
        <p:grpSp>
          <p:nvGrpSpPr>
            <p:cNvPr id="56" name="Graphic 10">
              <a:extLst>
                <a:ext uri="{FF2B5EF4-FFF2-40B4-BE49-F238E27FC236}">
                  <a16:creationId xmlns:a16="http://schemas.microsoft.com/office/drawing/2014/main" id="{B218DB7D-B78D-E7CE-F7B5-42B06835C5F1}"/>
                </a:ext>
              </a:extLst>
            </p:cNvPr>
            <p:cNvGrpSpPr/>
            <p:nvPr/>
          </p:nvGrpSpPr>
          <p:grpSpPr>
            <a:xfrm>
              <a:off x="7485269" y="3980878"/>
              <a:ext cx="1034675" cy="551588"/>
              <a:chOff x="7485269" y="3980878"/>
              <a:chExt cx="1034675" cy="551588"/>
            </a:xfrm>
          </p:grpSpPr>
          <p:sp>
            <p:nvSpPr>
              <p:cNvPr id="62" name="Freeform: Shape 61">
                <a:extLst>
                  <a:ext uri="{FF2B5EF4-FFF2-40B4-BE49-F238E27FC236}">
                    <a16:creationId xmlns:a16="http://schemas.microsoft.com/office/drawing/2014/main" id="{6F6B1C25-6633-B220-8C37-F8424AE53DC3}"/>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179C6A2B-782D-9763-5B6A-6A19D203EAEF}"/>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64" name="Freeform: Shape 63">
                <a:extLst>
                  <a:ext uri="{FF2B5EF4-FFF2-40B4-BE49-F238E27FC236}">
                    <a16:creationId xmlns:a16="http://schemas.microsoft.com/office/drawing/2014/main" id="{C4BA8089-C8ED-C520-F5E5-F1A8DD95997A}"/>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57" name="Graphic 10">
              <a:extLst>
                <a:ext uri="{FF2B5EF4-FFF2-40B4-BE49-F238E27FC236}">
                  <a16:creationId xmlns:a16="http://schemas.microsoft.com/office/drawing/2014/main" id="{3CCE88E5-5F52-6E2D-1CC6-6EBF18AA8AB4}"/>
                </a:ext>
              </a:extLst>
            </p:cNvPr>
            <p:cNvGrpSpPr/>
            <p:nvPr/>
          </p:nvGrpSpPr>
          <p:grpSpPr>
            <a:xfrm>
              <a:off x="7691729" y="4095323"/>
              <a:ext cx="322697" cy="322697"/>
              <a:chOff x="7691729" y="4095323"/>
              <a:chExt cx="322697" cy="322697"/>
            </a:xfrm>
          </p:grpSpPr>
          <p:sp>
            <p:nvSpPr>
              <p:cNvPr id="58" name="Freeform: Shape 57">
                <a:extLst>
                  <a:ext uri="{FF2B5EF4-FFF2-40B4-BE49-F238E27FC236}">
                    <a16:creationId xmlns:a16="http://schemas.microsoft.com/office/drawing/2014/main" id="{79808DA5-6331-FCF2-6B66-4CC2B561CB92}"/>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59" name="Freeform: Shape 58">
                <a:extLst>
                  <a:ext uri="{FF2B5EF4-FFF2-40B4-BE49-F238E27FC236}">
                    <a16:creationId xmlns:a16="http://schemas.microsoft.com/office/drawing/2014/main" id="{B1389974-1086-20A3-61DE-5073CE325CCA}"/>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B7D6D3A0-FB08-FEAC-4376-058FD5527911}"/>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61" name="Freeform: Shape 60">
                <a:extLst>
                  <a:ext uri="{FF2B5EF4-FFF2-40B4-BE49-F238E27FC236}">
                    <a16:creationId xmlns:a16="http://schemas.microsoft.com/office/drawing/2014/main" id="{8A7DEEA5-ACFC-16A6-77CA-0AC529CD0359}"/>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55" name="!!bl1">
            <a:extLst>
              <a:ext uri="{FF2B5EF4-FFF2-40B4-BE49-F238E27FC236}">
                <a16:creationId xmlns:a16="http://schemas.microsoft.com/office/drawing/2014/main" id="{AC2E03DE-F217-2552-2ABE-12A52DD55B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9045" y="4293044"/>
            <a:ext cx="941979" cy="502149"/>
          </a:xfrm>
          <a:prstGeom prst="rect">
            <a:avLst/>
          </a:prstGeom>
        </p:spPr>
      </p:pic>
      <p:sp>
        <p:nvSpPr>
          <p:cNvPr id="30" name="Freeform: Shape 29">
            <a:extLst>
              <a:ext uri="{FF2B5EF4-FFF2-40B4-BE49-F238E27FC236}">
                <a16:creationId xmlns:a16="http://schemas.microsoft.com/office/drawing/2014/main" id="{99D30A71-A9D6-E6B1-6839-5A2C534E0522}"/>
              </a:ext>
            </a:extLst>
          </p:cNvPr>
          <p:cNvSpPr/>
          <p:nvPr/>
        </p:nvSpPr>
        <p:spPr>
          <a:xfrm>
            <a:off x="4281408" y="2447851"/>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31" name="!!org1">
            <a:extLst>
              <a:ext uri="{FF2B5EF4-FFF2-40B4-BE49-F238E27FC236}">
                <a16:creationId xmlns:a16="http://schemas.microsoft.com/office/drawing/2014/main" id="{3B2502B3-4228-19AA-C45B-56F70572057D}"/>
              </a:ext>
            </a:extLst>
          </p:cNvPr>
          <p:cNvGrpSpPr/>
          <p:nvPr/>
        </p:nvGrpSpPr>
        <p:grpSpPr>
          <a:xfrm>
            <a:off x="4418747" y="2791731"/>
            <a:ext cx="939768" cy="500993"/>
            <a:chOff x="7485269" y="3333178"/>
            <a:chExt cx="1034675" cy="551588"/>
          </a:xfrm>
        </p:grpSpPr>
        <p:grpSp>
          <p:nvGrpSpPr>
            <p:cNvPr id="43" name="Graphic 9">
              <a:extLst>
                <a:ext uri="{FF2B5EF4-FFF2-40B4-BE49-F238E27FC236}">
                  <a16:creationId xmlns:a16="http://schemas.microsoft.com/office/drawing/2014/main" id="{8B13B540-C2E1-326A-7016-BBACB938D610}"/>
                </a:ext>
              </a:extLst>
            </p:cNvPr>
            <p:cNvGrpSpPr/>
            <p:nvPr/>
          </p:nvGrpSpPr>
          <p:grpSpPr>
            <a:xfrm>
              <a:off x="7485269" y="3333178"/>
              <a:ext cx="1034675" cy="551588"/>
              <a:chOff x="7485269" y="3333178"/>
              <a:chExt cx="1034675" cy="551588"/>
            </a:xfrm>
          </p:grpSpPr>
          <p:sp>
            <p:nvSpPr>
              <p:cNvPr id="49" name="Freeform: Shape 48">
                <a:extLst>
                  <a:ext uri="{FF2B5EF4-FFF2-40B4-BE49-F238E27FC236}">
                    <a16:creationId xmlns:a16="http://schemas.microsoft.com/office/drawing/2014/main" id="{5306C7C6-1F89-948D-DEC6-DCCA32AA950E}"/>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A48E9298-C8A5-3F24-F987-4B51B42E4C36}"/>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51" name="Freeform: Shape 50">
                <a:extLst>
                  <a:ext uri="{FF2B5EF4-FFF2-40B4-BE49-F238E27FC236}">
                    <a16:creationId xmlns:a16="http://schemas.microsoft.com/office/drawing/2014/main" id="{822B6A81-ED1C-B644-748F-E52AE1625005}"/>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44" name="Graphic 9">
              <a:extLst>
                <a:ext uri="{FF2B5EF4-FFF2-40B4-BE49-F238E27FC236}">
                  <a16:creationId xmlns:a16="http://schemas.microsoft.com/office/drawing/2014/main" id="{187A74A9-43B5-855A-5E3A-578D7E299214}"/>
                </a:ext>
              </a:extLst>
            </p:cNvPr>
            <p:cNvGrpSpPr/>
            <p:nvPr/>
          </p:nvGrpSpPr>
          <p:grpSpPr>
            <a:xfrm>
              <a:off x="7691729" y="3447623"/>
              <a:ext cx="322697" cy="322697"/>
              <a:chOff x="7691729" y="3447623"/>
              <a:chExt cx="322697" cy="322697"/>
            </a:xfrm>
          </p:grpSpPr>
          <p:sp>
            <p:nvSpPr>
              <p:cNvPr id="45" name="Freeform: Shape 44">
                <a:extLst>
                  <a:ext uri="{FF2B5EF4-FFF2-40B4-BE49-F238E27FC236}">
                    <a16:creationId xmlns:a16="http://schemas.microsoft.com/office/drawing/2014/main" id="{53A9DD90-713A-85BE-25B7-3BC393F9C3FC}"/>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C6D21227-D450-BA73-E201-D658A323A3FC}"/>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D9EFDB3F-757B-58CB-A6F4-DD4AF7171968}"/>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6020C5F4-CE52-8628-D97C-EF7C3704FC91}"/>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32" name="!!cel2">
            <a:extLst>
              <a:ext uri="{FF2B5EF4-FFF2-40B4-BE49-F238E27FC236}">
                <a16:creationId xmlns:a16="http://schemas.microsoft.com/office/drawing/2014/main" id="{AA4985DC-E989-87CB-FDE6-019290C174C7}"/>
              </a:ext>
            </a:extLst>
          </p:cNvPr>
          <p:cNvGrpSpPr/>
          <p:nvPr/>
        </p:nvGrpSpPr>
        <p:grpSpPr>
          <a:xfrm>
            <a:off x="4418747" y="3542388"/>
            <a:ext cx="939769" cy="500993"/>
            <a:chOff x="7485269" y="3980878"/>
            <a:chExt cx="1034675" cy="551588"/>
          </a:xfrm>
        </p:grpSpPr>
        <p:grpSp>
          <p:nvGrpSpPr>
            <p:cNvPr id="34" name="Graphic 10">
              <a:extLst>
                <a:ext uri="{FF2B5EF4-FFF2-40B4-BE49-F238E27FC236}">
                  <a16:creationId xmlns:a16="http://schemas.microsoft.com/office/drawing/2014/main" id="{E2543C51-B1DC-1862-D331-120F73C81CAE}"/>
                </a:ext>
              </a:extLst>
            </p:cNvPr>
            <p:cNvGrpSpPr/>
            <p:nvPr/>
          </p:nvGrpSpPr>
          <p:grpSpPr>
            <a:xfrm>
              <a:off x="7485269" y="3980878"/>
              <a:ext cx="1034675" cy="551588"/>
              <a:chOff x="7485269" y="3980878"/>
              <a:chExt cx="1034675" cy="551588"/>
            </a:xfrm>
          </p:grpSpPr>
          <p:sp>
            <p:nvSpPr>
              <p:cNvPr id="40" name="Freeform: Shape 39">
                <a:extLst>
                  <a:ext uri="{FF2B5EF4-FFF2-40B4-BE49-F238E27FC236}">
                    <a16:creationId xmlns:a16="http://schemas.microsoft.com/office/drawing/2014/main" id="{513CEEF5-FB20-1DEB-539C-18DA7A703682}"/>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A8632740-0214-C4EA-750A-EB577BE11C48}"/>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DEF40046-0516-22A5-21EE-0EBC0549FA26}"/>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35" name="Graphic 10">
              <a:extLst>
                <a:ext uri="{FF2B5EF4-FFF2-40B4-BE49-F238E27FC236}">
                  <a16:creationId xmlns:a16="http://schemas.microsoft.com/office/drawing/2014/main" id="{2AA2F970-BAF6-01D8-1992-B0FDE907638D}"/>
                </a:ext>
              </a:extLst>
            </p:cNvPr>
            <p:cNvGrpSpPr/>
            <p:nvPr/>
          </p:nvGrpSpPr>
          <p:grpSpPr>
            <a:xfrm>
              <a:off x="7691729" y="4095323"/>
              <a:ext cx="322697" cy="322697"/>
              <a:chOff x="7691729" y="4095323"/>
              <a:chExt cx="322697" cy="322697"/>
            </a:xfrm>
          </p:grpSpPr>
          <p:sp>
            <p:nvSpPr>
              <p:cNvPr id="36" name="Freeform: Shape 35">
                <a:extLst>
                  <a:ext uri="{FF2B5EF4-FFF2-40B4-BE49-F238E27FC236}">
                    <a16:creationId xmlns:a16="http://schemas.microsoft.com/office/drawing/2014/main" id="{9C98E21E-8317-373E-20CD-15B930BD60A1}"/>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37" name="Freeform: Shape 36">
                <a:extLst>
                  <a:ext uri="{FF2B5EF4-FFF2-40B4-BE49-F238E27FC236}">
                    <a16:creationId xmlns:a16="http://schemas.microsoft.com/office/drawing/2014/main" id="{5C70FE09-479B-7024-6ED3-2FEBF80DADC0}"/>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B8D13B45-4969-7764-9ABE-9E2DE6D8A4E2}"/>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77940263-A921-E55D-FBF9-97778DDF14BC}"/>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33" name="!!bl1">
            <a:extLst>
              <a:ext uri="{FF2B5EF4-FFF2-40B4-BE49-F238E27FC236}">
                <a16:creationId xmlns:a16="http://schemas.microsoft.com/office/drawing/2014/main" id="{D9F2AE54-3468-62B3-7280-313FBB75DE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18747" y="4293044"/>
            <a:ext cx="941979" cy="502149"/>
          </a:xfrm>
          <a:prstGeom prst="rect">
            <a:avLst/>
          </a:prstGeom>
        </p:spPr>
      </p:pic>
      <p:sp>
        <p:nvSpPr>
          <p:cNvPr id="74" name="TextBox 73">
            <a:extLst>
              <a:ext uri="{FF2B5EF4-FFF2-40B4-BE49-F238E27FC236}">
                <a16:creationId xmlns:a16="http://schemas.microsoft.com/office/drawing/2014/main" id="{14F7EFF2-5FE5-9BE9-F188-A16D3084A23F}"/>
              </a:ext>
            </a:extLst>
          </p:cNvPr>
          <p:cNvSpPr txBox="1"/>
          <p:nvPr/>
        </p:nvSpPr>
        <p:spPr>
          <a:xfrm>
            <a:off x="2842371" y="1295137"/>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set</a:t>
            </a:r>
          </a:p>
        </p:txBody>
      </p:sp>
      <p:sp>
        <p:nvSpPr>
          <p:cNvPr id="6" name="TextBox 5">
            <a:extLst>
              <a:ext uri="{FF2B5EF4-FFF2-40B4-BE49-F238E27FC236}">
                <a16:creationId xmlns:a16="http://schemas.microsoft.com/office/drawing/2014/main" id="{421473C6-17D1-F4BD-ECF1-676F192912EA}"/>
              </a:ext>
            </a:extLst>
          </p:cNvPr>
          <p:cNvSpPr txBox="1"/>
          <p:nvPr/>
        </p:nvSpPr>
        <p:spPr>
          <a:xfrm>
            <a:off x="6214752" y="2843052"/>
            <a:ext cx="4077547" cy="1200329"/>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Collection of </a:t>
            </a:r>
            <a:r>
              <a:rPr lang="es-ES" sz="2400">
                <a:latin typeface="+mj-lt"/>
              </a:rPr>
              <a:t>data elements grouped </a:t>
            </a:r>
            <a:r>
              <a:rPr lang="es-ES" sz="2400"/>
              <a:t>together for </a:t>
            </a:r>
            <a:r>
              <a:rPr lang="es-ES" sz="2400">
                <a:latin typeface="+mj-lt"/>
              </a:rPr>
              <a:t>data entry</a:t>
            </a:r>
          </a:p>
        </p:txBody>
      </p:sp>
    </p:spTree>
    <p:custDataLst>
      <p:tags r:id="rId1"/>
    </p:custDataLst>
    <p:extLst>
      <p:ext uri="{BB962C8B-B14F-4D97-AF65-F5344CB8AC3E}">
        <p14:creationId xmlns:p14="http://schemas.microsoft.com/office/powerpoint/2010/main" val="4257511666"/>
      </p:ext>
    </p:extLst>
  </p:cSld>
  <p:clrMapOvr>
    <a:masterClrMapping/>
  </p:clrMapOvr>
  <mc:AlternateContent xmlns:mc="http://schemas.openxmlformats.org/markup-compatibility/2006" xmlns:p14="http://schemas.microsoft.com/office/powerpoint/2010/main">
    <mc:Choice Requires="p14">
      <p:transition spd="slow" p14:dur="2000" advClick="0" advTm="5616"/>
    </mc:Choice>
    <mc:Fallback xmlns="">
      <p:transition spd="slow" advClick="0" advTm="56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p:cTn id="23" dur="500" fill="hold"/>
                                        <p:tgtEl>
                                          <p:spTgt spid="52"/>
                                        </p:tgtEl>
                                        <p:attrNameLst>
                                          <p:attrName>ppt_w</p:attrName>
                                        </p:attrNameLst>
                                      </p:cBhvr>
                                      <p:tavLst>
                                        <p:tav tm="0">
                                          <p:val>
                                            <p:fltVal val="0"/>
                                          </p:val>
                                        </p:tav>
                                        <p:tav tm="100000">
                                          <p:val>
                                            <p:strVal val="#ppt_w"/>
                                          </p:val>
                                        </p:tav>
                                      </p:tavLst>
                                    </p:anim>
                                    <p:anim calcmode="lin" valueType="num">
                                      <p:cBhvr>
                                        <p:cTn id="24" dur="500" fill="hold"/>
                                        <p:tgtEl>
                                          <p:spTgt spid="52"/>
                                        </p:tgtEl>
                                        <p:attrNameLst>
                                          <p:attrName>ppt_h</p:attrName>
                                        </p:attrNameLst>
                                      </p:cBhvr>
                                      <p:tavLst>
                                        <p:tav tm="0">
                                          <p:val>
                                            <p:fltVal val="0"/>
                                          </p:val>
                                        </p:tav>
                                        <p:tav tm="100000">
                                          <p:val>
                                            <p:strVal val="#ppt_h"/>
                                          </p:val>
                                        </p:tav>
                                      </p:tavLst>
                                    </p:anim>
                                    <p:animEffect transition="in" filter="fade">
                                      <p:cBhvr>
                                        <p:cTn id="25" dur="500"/>
                                        <p:tgtEl>
                                          <p:spTgt spid="5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10"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2" grpId="0" animBg="1"/>
      <p:bldP spid="30" grpId="0" animBg="1"/>
      <p:bldP spid="74"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dirty="0"/>
              <a:t>In this video, you will see…</a:t>
            </a:r>
          </a:p>
        </p:txBody>
      </p:sp>
      <p:sp>
        <p:nvSpPr>
          <p:cNvPr id="22" name="Freeform: Shape 21">
            <a:extLst>
              <a:ext uri="{FF2B5EF4-FFF2-40B4-BE49-F238E27FC236}">
                <a16:creationId xmlns:a16="http://schemas.microsoft.com/office/drawing/2014/main" id="{8A8F0F2F-5BE5-CC6E-A878-4D61D4178785}"/>
              </a:ext>
            </a:extLst>
          </p:cNvPr>
          <p:cNvSpPr/>
          <p:nvPr/>
        </p:nvSpPr>
        <p:spPr>
          <a:xfrm>
            <a:off x="2348064" y="2503909"/>
            <a:ext cx="3544454" cy="3096189"/>
          </a:xfrm>
          <a:custGeom>
            <a:avLst/>
            <a:gdLst>
              <a:gd name="connsiteX0" fmla="*/ 5600345 w 5727617"/>
              <a:gd name="connsiteY0" fmla="*/ 0 h 5003249"/>
              <a:gd name="connsiteX1" fmla="*/ 130287 w 5727617"/>
              <a:gd name="connsiteY1" fmla="*/ 0 h 5003249"/>
              <a:gd name="connsiteX2" fmla="*/ 3015 w 5727617"/>
              <a:gd name="connsiteY2" fmla="*/ 127272 h 5003249"/>
              <a:gd name="connsiteX3" fmla="*/ 0 w 5727617"/>
              <a:gd name="connsiteY3" fmla="*/ 4892559 h 5003249"/>
              <a:gd name="connsiteX4" fmla="*/ 110690 w 5727617"/>
              <a:gd name="connsiteY4" fmla="*/ 5003249 h 5003249"/>
              <a:gd name="connsiteX5" fmla="*/ 5616855 w 5727617"/>
              <a:gd name="connsiteY5" fmla="*/ 5003249 h 5003249"/>
              <a:gd name="connsiteX6" fmla="*/ 5727618 w 5727617"/>
              <a:gd name="connsiteY6" fmla="*/ 4892559 h 5003249"/>
              <a:gd name="connsiteX7" fmla="*/ 5727618 w 5727617"/>
              <a:gd name="connsiteY7" fmla="*/ 127272 h 5003249"/>
              <a:gd name="connsiteX8" fmla="*/ 5600345 w 5727617"/>
              <a:gd name="connsiteY8" fmla="*/ 0 h 50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7617" h="5003249">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w="7174"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B484A41D-A4D0-37DE-D323-2D0098ED2EB5}"/>
              </a:ext>
            </a:extLst>
          </p:cNvPr>
          <p:cNvSpPr/>
          <p:nvPr/>
        </p:nvSpPr>
        <p:spPr>
          <a:xfrm>
            <a:off x="2701706" y="2725554"/>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24" name="!!org1">
            <a:extLst>
              <a:ext uri="{FF2B5EF4-FFF2-40B4-BE49-F238E27FC236}">
                <a16:creationId xmlns:a16="http://schemas.microsoft.com/office/drawing/2014/main" id="{E54B3B52-BBCA-4B63-FE62-6E9AEB60FA1C}"/>
              </a:ext>
            </a:extLst>
          </p:cNvPr>
          <p:cNvGrpSpPr/>
          <p:nvPr/>
        </p:nvGrpSpPr>
        <p:grpSpPr>
          <a:xfrm>
            <a:off x="2839045" y="3069434"/>
            <a:ext cx="939768" cy="500993"/>
            <a:chOff x="7485269" y="3333178"/>
            <a:chExt cx="1034675" cy="551588"/>
          </a:xfrm>
        </p:grpSpPr>
        <p:grpSp>
          <p:nvGrpSpPr>
            <p:cNvPr id="25" name="Graphic 9">
              <a:extLst>
                <a:ext uri="{FF2B5EF4-FFF2-40B4-BE49-F238E27FC236}">
                  <a16:creationId xmlns:a16="http://schemas.microsoft.com/office/drawing/2014/main" id="{4117F198-8CD8-011C-9E12-8A557462DC07}"/>
                </a:ext>
              </a:extLst>
            </p:cNvPr>
            <p:cNvGrpSpPr/>
            <p:nvPr/>
          </p:nvGrpSpPr>
          <p:grpSpPr>
            <a:xfrm>
              <a:off x="7485269" y="3333178"/>
              <a:ext cx="1034675" cy="551588"/>
              <a:chOff x="7485269" y="3333178"/>
              <a:chExt cx="1034675" cy="551588"/>
            </a:xfrm>
          </p:grpSpPr>
          <p:sp>
            <p:nvSpPr>
              <p:cNvPr id="34" name="Freeform: Shape 33">
                <a:extLst>
                  <a:ext uri="{FF2B5EF4-FFF2-40B4-BE49-F238E27FC236}">
                    <a16:creationId xmlns:a16="http://schemas.microsoft.com/office/drawing/2014/main" id="{E588FBB7-4877-3691-6799-C641B8CD0784}"/>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DDAB4F6B-AEC2-E94F-2596-E6987D46AEE3}"/>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A452553C-D789-1648-C55E-4CCF21D86071}"/>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29" name="Graphic 9">
              <a:extLst>
                <a:ext uri="{FF2B5EF4-FFF2-40B4-BE49-F238E27FC236}">
                  <a16:creationId xmlns:a16="http://schemas.microsoft.com/office/drawing/2014/main" id="{540FE588-223A-46BC-6D59-7D99B7A7F3C1}"/>
                </a:ext>
              </a:extLst>
            </p:cNvPr>
            <p:cNvGrpSpPr/>
            <p:nvPr/>
          </p:nvGrpSpPr>
          <p:grpSpPr>
            <a:xfrm>
              <a:off x="7691729" y="3447623"/>
              <a:ext cx="322697" cy="322697"/>
              <a:chOff x="7691729" y="3447623"/>
              <a:chExt cx="322697" cy="322697"/>
            </a:xfrm>
          </p:grpSpPr>
          <p:sp>
            <p:nvSpPr>
              <p:cNvPr id="30" name="Freeform: Shape 29">
                <a:extLst>
                  <a:ext uri="{FF2B5EF4-FFF2-40B4-BE49-F238E27FC236}">
                    <a16:creationId xmlns:a16="http://schemas.microsoft.com/office/drawing/2014/main" id="{34EA95AF-0372-3D69-2D19-3043AA9203D5}"/>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3997B8BF-4710-7350-ED16-BE880BD006BB}"/>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19CFF987-C263-D04B-BD37-BBABFECF7D57}"/>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B9343C27-DBB1-B165-E23A-C154E8747220}"/>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37" name="!!cel2">
            <a:extLst>
              <a:ext uri="{FF2B5EF4-FFF2-40B4-BE49-F238E27FC236}">
                <a16:creationId xmlns:a16="http://schemas.microsoft.com/office/drawing/2014/main" id="{65E0AE84-53A8-455F-BF9E-9C36FC7A2832}"/>
              </a:ext>
            </a:extLst>
          </p:cNvPr>
          <p:cNvGrpSpPr/>
          <p:nvPr/>
        </p:nvGrpSpPr>
        <p:grpSpPr>
          <a:xfrm>
            <a:off x="2839045" y="3820091"/>
            <a:ext cx="939769" cy="500993"/>
            <a:chOff x="7485269" y="3980878"/>
            <a:chExt cx="1034675" cy="551588"/>
          </a:xfrm>
        </p:grpSpPr>
        <p:grpSp>
          <p:nvGrpSpPr>
            <p:cNvPr id="38" name="Graphic 10">
              <a:extLst>
                <a:ext uri="{FF2B5EF4-FFF2-40B4-BE49-F238E27FC236}">
                  <a16:creationId xmlns:a16="http://schemas.microsoft.com/office/drawing/2014/main" id="{27E037D4-B3CE-33A4-2C16-193FB70B65F1}"/>
                </a:ext>
              </a:extLst>
            </p:cNvPr>
            <p:cNvGrpSpPr/>
            <p:nvPr/>
          </p:nvGrpSpPr>
          <p:grpSpPr>
            <a:xfrm>
              <a:off x="7485269" y="3980878"/>
              <a:ext cx="1034675" cy="551588"/>
              <a:chOff x="7485269" y="3980878"/>
              <a:chExt cx="1034675" cy="551588"/>
            </a:xfrm>
          </p:grpSpPr>
          <p:sp>
            <p:nvSpPr>
              <p:cNvPr id="44" name="Freeform: Shape 43">
                <a:extLst>
                  <a:ext uri="{FF2B5EF4-FFF2-40B4-BE49-F238E27FC236}">
                    <a16:creationId xmlns:a16="http://schemas.microsoft.com/office/drawing/2014/main" id="{133C666B-52D6-471F-709C-73C529CEED6B}"/>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5BDE2DDF-28F4-3283-94E3-3C5EE882BC4F}"/>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B562BB4E-FC1E-58B6-7D31-FB7045586280}"/>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39" name="Graphic 10">
              <a:extLst>
                <a:ext uri="{FF2B5EF4-FFF2-40B4-BE49-F238E27FC236}">
                  <a16:creationId xmlns:a16="http://schemas.microsoft.com/office/drawing/2014/main" id="{06851450-124F-407F-9015-E1FD7C6CC4C8}"/>
                </a:ext>
              </a:extLst>
            </p:cNvPr>
            <p:cNvGrpSpPr/>
            <p:nvPr/>
          </p:nvGrpSpPr>
          <p:grpSpPr>
            <a:xfrm>
              <a:off x="7691729" y="4095323"/>
              <a:ext cx="322697" cy="322697"/>
              <a:chOff x="7691729" y="4095323"/>
              <a:chExt cx="322697" cy="322697"/>
            </a:xfrm>
          </p:grpSpPr>
          <p:sp>
            <p:nvSpPr>
              <p:cNvPr id="40" name="Freeform: Shape 39">
                <a:extLst>
                  <a:ext uri="{FF2B5EF4-FFF2-40B4-BE49-F238E27FC236}">
                    <a16:creationId xmlns:a16="http://schemas.microsoft.com/office/drawing/2014/main" id="{AACD6D0A-D714-E078-9908-202843028B3A}"/>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681EE577-26B7-5576-8119-AB3BE6585DA5}"/>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C98EB004-FB25-60A1-15CC-FB7D26E7EC4C}"/>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4BE54F8B-38D9-5984-0800-7A8638037186}"/>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47" name="!!bl1">
            <a:extLst>
              <a:ext uri="{FF2B5EF4-FFF2-40B4-BE49-F238E27FC236}">
                <a16:creationId xmlns:a16="http://schemas.microsoft.com/office/drawing/2014/main" id="{5A451C56-2CDE-BA3F-FBF3-3D3C478574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9045" y="4570747"/>
            <a:ext cx="941979" cy="502149"/>
          </a:xfrm>
          <a:prstGeom prst="rect">
            <a:avLst/>
          </a:prstGeom>
        </p:spPr>
      </p:pic>
      <p:sp>
        <p:nvSpPr>
          <p:cNvPr id="48" name="Freeform: Shape 47">
            <a:extLst>
              <a:ext uri="{FF2B5EF4-FFF2-40B4-BE49-F238E27FC236}">
                <a16:creationId xmlns:a16="http://schemas.microsoft.com/office/drawing/2014/main" id="{4C30FEE1-7A75-D9CC-7719-98263072530B}"/>
              </a:ext>
            </a:extLst>
          </p:cNvPr>
          <p:cNvSpPr/>
          <p:nvPr/>
        </p:nvSpPr>
        <p:spPr>
          <a:xfrm>
            <a:off x="4281408" y="2725554"/>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49" name="!!org1">
            <a:extLst>
              <a:ext uri="{FF2B5EF4-FFF2-40B4-BE49-F238E27FC236}">
                <a16:creationId xmlns:a16="http://schemas.microsoft.com/office/drawing/2014/main" id="{25A04F61-8781-E559-9BCA-E713BCDE0B1C}"/>
              </a:ext>
            </a:extLst>
          </p:cNvPr>
          <p:cNvGrpSpPr/>
          <p:nvPr/>
        </p:nvGrpSpPr>
        <p:grpSpPr>
          <a:xfrm>
            <a:off x="4418747" y="3069434"/>
            <a:ext cx="939768" cy="500993"/>
            <a:chOff x="7485269" y="3333178"/>
            <a:chExt cx="1034675" cy="551588"/>
          </a:xfrm>
        </p:grpSpPr>
        <p:grpSp>
          <p:nvGrpSpPr>
            <p:cNvPr id="50" name="Graphic 9">
              <a:extLst>
                <a:ext uri="{FF2B5EF4-FFF2-40B4-BE49-F238E27FC236}">
                  <a16:creationId xmlns:a16="http://schemas.microsoft.com/office/drawing/2014/main" id="{6C43BB95-EB34-3779-0FEC-9C9841B264BC}"/>
                </a:ext>
              </a:extLst>
            </p:cNvPr>
            <p:cNvGrpSpPr/>
            <p:nvPr/>
          </p:nvGrpSpPr>
          <p:grpSpPr>
            <a:xfrm>
              <a:off x="7485269" y="3333178"/>
              <a:ext cx="1034675" cy="551588"/>
              <a:chOff x="7485269" y="3333178"/>
              <a:chExt cx="1034675" cy="551588"/>
            </a:xfrm>
          </p:grpSpPr>
          <p:sp>
            <p:nvSpPr>
              <p:cNvPr id="56" name="Freeform: Shape 55">
                <a:extLst>
                  <a:ext uri="{FF2B5EF4-FFF2-40B4-BE49-F238E27FC236}">
                    <a16:creationId xmlns:a16="http://schemas.microsoft.com/office/drawing/2014/main" id="{1AA4FE37-1B01-E15C-B96F-0108160685A9}"/>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7A89B399-4A27-FF02-F04A-43F538B92304}"/>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A2A4E72F-7C5A-82D8-ABF6-411A0DDC7F96}"/>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51" name="Graphic 9">
              <a:extLst>
                <a:ext uri="{FF2B5EF4-FFF2-40B4-BE49-F238E27FC236}">
                  <a16:creationId xmlns:a16="http://schemas.microsoft.com/office/drawing/2014/main" id="{B421E3BC-0C7D-79D1-0593-DA952A41A6B9}"/>
                </a:ext>
              </a:extLst>
            </p:cNvPr>
            <p:cNvGrpSpPr/>
            <p:nvPr/>
          </p:nvGrpSpPr>
          <p:grpSpPr>
            <a:xfrm>
              <a:off x="7691729" y="3447623"/>
              <a:ext cx="322697" cy="322697"/>
              <a:chOff x="7691729" y="3447623"/>
              <a:chExt cx="322697" cy="322697"/>
            </a:xfrm>
          </p:grpSpPr>
          <p:sp>
            <p:nvSpPr>
              <p:cNvPr id="52" name="Freeform: Shape 51">
                <a:extLst>
                  <a:ext uri="{FF2B5EF4-FFF2-40B4-BE49-F238E27FC236}">
                    <a16:creationId xmlns:a16="http://schemas.microsoft.com/office/drawing/2014/main" id="{C0E9D0CE-AF71-C5E2-09F6-C46B335323B9}"/>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D32461A7-94BA-921F-65EC-64BFA78D15B4}"/>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54" name="Freeform: Shape 53">
                <a:extLst>
                  <a:ext uri="{FF2B5EF4-FFF2-40B4-BE49-F238E27FC236}">
                    <a16:creationId xmlns:a16="http://schemas.microsoft.com/office/drawing/2014/main" id="{B5B1E785-9C99-AC45-6D3F-5A094D3C48D6}"/>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55" name="Freeform: Shape 54">
                <a:extLst>
                  <a:ext uri="{FF2B5EF4-FFF2-40B4-BE49-F238E27FC236}">
                    <a16:creationId xmlns:a16="http://schemas.microsoft.com/office/drawing/2014/main" id="{4C909626-C63F-5226-99FC-3B23049E5FCC}"/>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59" name="!!cel2">
            <a:extLst>
              <a:ext uri="{FF2B5EF4-FFF2-40B4-BE49-F238E27FC236}">
                <a16:creationId xmlns:a16="http://schemas.microsoft.com/office/drawing/2014/main" id="{9297A43E-F144-2241-C759-8B69D5D91D05}"/>
              </a:ext>
            </a:extLst>
          </p:cNvPr>
          <p:cNvGrpSpPr/>
          <p:nvPr/>
        </p:nvGrpSpPr>
        <p:grpSpPr>
          <a:xfrm>
            <a:off x="4418747" y="3820091"/>
            <a:ext cx="939769" cy="500993"/>
            <a:chOff x="7485269" y="3980878"/>
            <a:chExt cx="1034675" cy="551588"/>
          </a:xfrm>
        </p:grpSpPr>
        <p:grpSp>
          <p:nvGrpSpPr>
            <p:cNvPr id="60" name="Graphic 10">
              <a:extLst>
                <a:ext uri="{FF2B5EF4-FFF2-40B4-BE49-F238E27FC236}">
                  <a16:creationId xmlns:a16="http://schemas.microsoft.com/office/drawing/2014/main" id="{49A24466-84A3-5674-3BA3-2D9BBF13E53B}"/>
                </a:ext>
              </a:extLst>
            </p:cNvPr>
            <p:cNvGrpSpPr/>
            <p:nvPr/>
          </p:nvGrpSpPr>
          <p:grpSpPr>
            <a:xfrm>
              <a:off x="7485269" y="3980878"/>
              <a:ext cx="1034675" cy="551588"/>
              <a:chOff x="7485269" y="3980878"/>
              <a:chExt cx="1034675" cy="551588"/>
            </a:xfrm>
          </p:grpSpPr>
          <p:sp>
            <p:nvSpPr>
              <p:cNvPr id="66" name="Freeform: Shape 65">
                <a:extLst>
                  <a:ext uri="{FF2B5EF4-FFF2-40B4-BE49-F238E27FC236}">
                    <a16:creationId xmlns:a16="http://schemas.microsoft.com/office/drawing/2014/main" id="{E14EEBB5-BF5B-C570-4D24-DA7019518EF2}"/>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67" name="Freeform: Shape 66">
                <a:extLst>
                  <a:ext uri="{FF2B5EF4-FFF2-40B4-BE49-F238E27FC236}">
                    <a16:creationId xmlns:a16="http://schemas.microsoft.com/office/drawing/2014/main" id="{89F1EBC9-ADBF-2BD8-847A-749D6F575128}"/>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68" name="Freeform: Shape 67">
                <a:extLst>
                  <a:ext uri="{FF2B5EF4-FFF2-40B4-BE49-F238E27FC236}">
                    <a16:creationId xmlns:a16="http://schemas.microsoft.com/office/drawing/2014/main" id="{AC1CDEFF-61D2-C91E-02FC-EF79B34124C7}"/>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61" name="Graphic 10">
              <a:extLst>
                <a:ext uri="{FF2B5EF4-FFF2-40B4-BE49-F238E27FC236}">
                  <a16:creationId xmlns:a16="http://schemas.microsoft.com/office/drawing/2014/main" id="{7C0A2CB4-3572-8E5A-E2AD-56C4763A49EC}"/>
                </a:ext>
              </a:extLst>
            </p:cNvPr>
            <p:cNvGrpSpPr/>
            <p:nvPr/>
          </p:nvGrpSpPr>
          <p:grpSpPr>
            <a:xfrm>
              <a:off x="7691729" y="4095323"/>
              <a:ext cx="322697" cy="322697"/>
              <a:chOff x="7691729" y="4095323"/>
              <a:chExt cx="322697" cy="322697"/>
            </a:xfrm>
          </p:grpSpPr>
          <p:sp>
            <p:nvSpPr>
              <p:cNvPr id="62" name="Freeform: Shape 61">
                <a:extLst>
                  <a:ext uri="{FF2B5EF4-FFF2-40B4-BE49-F238E27FC236}">
                    <a16:creationId xmlns:a16="http://schemas.microsoft.com/office/drawing/2014/main" id="{0CA147B1-F6C7-F54C-44BD-DEA6DA64C4A7}"/>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C6545131-2D77-B52A-C2FC-962A155F6004}"/>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64" name="Freeform: Shape 63">
                <a:extLst>
                  <a:ext uri="{FF2B5EF4-FFF2-40B4-BE49-F238E27FC236}">
                    <a16:creationId xmlns:a16="http://schemas.microsoft.com/office/drawing/2014/main" id="{3E18A8E7-B5EC-B108-2187-758EF648EA00}"/>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65" name="Freeform: Shape 64">
                <a:extLst>
                  <a:ext uri="{FF2B5EF4-FFF2-40B4-BE49-F238E27FC236}">
                    <a16:creationId xmlns:a16="http://schemas.microsoft.com/office/drawing/2014/main" id="{82217BC9-3A34-858A-755E-8A77BBBABF06}"/>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69" name="!!bl1">
            <a:extLst>
              <a:ext uri="{FF2B5EF4-FFF2-40B4-BE49-F238E27FC236}">
                <a16:creationId xmlns:a16="http://schemas.microsoft.com/office/drawing/2014/main" id="{0B29491E-90D5-5E29-F98F-EFF9C094B2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18747" y="4570747"/>
            <a:ext cx="941979" cy="502149"/>
          </a:xfrm>
          <a:prstGeom prst="rect">
            <a:avLst/>
          </a:prstGeom>
        </p:spPr>
      </p:pic>
      <p:sp>
        <p:nvSpPr>
          <p:cNvPr id="70" name="TextBox 69">
            <a:extLst>
              <a:ext uri="{FF2B5EF4-FFF2-40B4-BE49-F238E27FC236}">
                <a16:creationId xmlns:a16="http://schemas.microsoft.com/office/drawing/2014/main" id="{E121B6CE-7559-A282-EDB1-7CAB5F6CBD22}"/>
              </a:ext>
            </a:extLst>
          </p:cNvPr>
          <p:cNvSpPr txBox="1"/>
          <p:nvPr/>
        </p:nvSpPr>
        <p:spPr>
          <a:xfrm>
            <a:off x="2842371" y="157284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set</a:t>
            </a:r>
          </a:p>
        </p:txBody>
      </p:sp>
      <p:sp>
        <p:nvSpPr>
          <p:cNvPr id="4" name="TextBox 3">
            <a:extLst>
              <a:ext uri="{FF2B5EF4-FFF2-40B4-BE49-F238E27FC236}">
                <a16:creationId xmlns:a16="http://schemas.microsoft.com/office/drawing/2014/main" id="{10448FCF-3BDC-96A6-91C3-D0CFF35C96DF}"/>
              </a:ext>
            </a:extLst>
          </p:cNvPr>
          <p:cNvSpPr txBox="1"/>
          <p:nvPr/>
        </p:nvSpPr>
        <p:spPr>
          <a:xfrm>
            <a:off x="6299483" y="3229608"/>
            <a:ext cx="4382063" cy="910827"/>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s-ES" sz="2400"/>
              <a:t>What types of data sets</a:t>
            </a:r>
          </a:p>
          <a:p>
            <a:pPr marL="342900" indent="-342900" algn="l">
              <a:lnSpc>
                <a:spcPts val="3300"/>
              </a:lnSpc>
              <a:buClr>
                <a:srgbClr val="008CCF"/>
              </a:buClr>
              <a:buFont typeface="Rubik" pitchFamily="2" charset="-79"/>
              <a:buChar char="•"/>
            </a:pPr>
            <a:r>
              <a:rPr lang="es-ES" sz="2400"/>
              <a:t>Their configurable options</a:t>
            </a:r>
          </a:p>
        </p:txBody>
      </p:sp>
    </p:spTree>
    <p:custDataLst>
      <p:tags r:id="rId1"/>
    </p:custDataLst>
    <p:extLst>
      <p:ext uri="{BB962C8B-B14F-4D97-AF65-F5344CB8AC3E}">
        <p14:creationId xmlns:p14="http://schemas.microsoft.com/office/powerpoint/2010/main" val="436340154"/>
      </p:ext>
    </p:extLst>
  </p:cSld>
  <p:clrMapOvr>
    <a:masterClrMapping/>
  </p:clrMapOvr>
  <mc:AlternateContent xmlns:mc="http://schemas.openxmlformats.org/markup-compatibility/2006" xmlns:p159="http://schemas.microsoft.com/office/powerpoint/2015/09/main">
    <mc:Choice Requires="p159">
      <p:transition spd="slow" advClick="0" advTm="10805">
        <p159:morph option="byObject"/>
      </p:transition>
    </mc:Choice>
    <mc:Fallback xmlns="">
      <p:transition spd="slow" advClick="0" advTm="108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dirty="0"/>
              <a:t>What are data sets?</a:t>
            </a:r>
          </a:p>
        </p:txBody>
      </p:sp>
      <p:sp>
        <p:nvSpPr>
          <p:cNvPr id="84" name="TextBox 83">
            <a:extLst>
              <a:ext uri="{FF2B5EF4-FFF2-40B4-BE49-F238E27FC236}">
                <a16:creationId xmlns:a16="http://schemas.microsoft.com/office/drawing/2014/main" id="{494223CA-E1D9-CC69-3B07-B8B433655825}"/>
              </a:ext>
            </a:extLst>
          </p:cNvPr>
          <p:cNvSpPr txBox="1"/>
          <p:nvPr/>
        </p:nvSpPr>
        <p:spPr>
          <a:xfrm>
            <a:off x="4818080" y="1255882"/>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set</a:t>
            </a:r>
          </a:p>
        </p:txBody>
      </p:sp>
      <p:sp>
        <p:nvSpPr>
          <p:cNvPr id="130" name="Freeform: Shape 129">
            <a:extLst>
              <a:ext uri="{FF2B5EF4-FFF2-40B4-BE49-F238E27FC236}">
                <a16:creationId xmlns:a16="http://schemas.microsoft.com/office/drawing/2014/main" id="{6ACD6D3B-A940-09C8-315F-2D64F65BD39E}"/>
              </a:ext>
            </a:extLst>
          </p:cNvPr>
          <p:cNvSpPr/>
          <p:nvPr/>
        </p:nvSpPr>
        <p:spPr>
          <a:xfrm>
            <a:off x="4332812" y="2132379"/>
            <a:ext cx="3544454" cy="3096189"/>
          </a:xfrm>
          <a:custGeom>
            <a:avLst/>
            <a:gdLst>
              <a:gd name="connsiteX0" fmla="*/ 5600345 w 5727617"/>
              <a:gd name="connsiteY0" fmla="*/ 0 h 5003249"/>
              <a:gd name="connsiteX1" fmla="*/ 130287 w 5727617"/>
              <a:gd name="connsiteY1" fmla="*/ 0 h 5003249"/>
              <a:gd name="connsiteX2" fmla="*/ 3015 w 5727617"/>
              <a:gd name="connsiteY2" fmla="*/ 127272 h 5003249"/>
              <a:gd name="connsiteX3" fmla="*/ 0 w 5727617"/>
              <a:gd name="connsiteY3" fmla="*/ 4892559 h 5003249"/>
              <a:gd name="connsiteX4" fmla="*/ 110690 w 5727617"/>
              <a:gd name="connsiteY4" fmla="*/ 5003249 h 5003249"/>
              <a:gd name="connsiteX5" fmla="*/ 5616855 w 5727617"/>
              <a:gd name="connsiteY5" fmla="*/ 5003249 h 5003249"/>
              <a:gd name="connsiteX6" fmla="*/ 5727618 w 5727617"/>
              <a:gd name="connsiteY6" fmla="*/ 4892559 h 5003249"/>
              <a:gd name="connsiteX7" fmla="*/ 5727618 w 5727617"/>
              <a:gd name="connsiteY7" fmla="*/ 127272 h 5003249"/>
              <a:gd name="connsiteX8" fmla="*/ 5600345 w 5727617"/>
              <a:gd name="connsiteY8" fmla="*/ 0 h 50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7617" h="5003249">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w="7174" cap="flat">
            <a:noFill/>
            <a:prstDash val="solid"/>
            <a:miter/>
          </a:ln>
        </p:spPr>
        <p:txBody>
          <a:bodyPr rtlCol="0" anchor="ctr"/>
          <a:lstStyle/>
          <a:p>
            <a:endParaRPr lang="es-ES"/>
          </a:p>
        </p:txBody>
      </p:sp>
      <p:sp>
        <p:nvSpPr>
          <p:cNvPr id="131" name="Freeform: Shape 130">
            <a:extLst>
              <a:ext uri="{FF2B5EF4-FFF2-40B4-BE49-F238E27FC236}">
                <a16:creationId xmlns:a16="http://schemas.microsoft.com/office/drawing/2014/main" id="{C20E50B9-8435-F178-125E-E6929F408583}"/>
              </a:ext>
            </a:extLst>
          </p:cNvPr>
          <p:cNvSpPr/>
          <p:nvPr/>
        </p:nvSpPr>
        <p:spPr>
          <a:xfrm>
            <a:off x="4686454" y="2354024"/>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132" name="!!org1">
            <a:extLst>
              <a:ext uri="{FF2B5EF4-FFF2-40B4-BE49-F238E27FC236}">
                <a16:creationId xmlns:a16="http://schemas.microsoft.com/office/drawing/2014/main" id="{C02B028B-A8B3-8220-176D-67EC1E4B3BAB}"/>
              </a:ext>
            </a:extLst>
          </p:cNvPr>
          <p:cNvGrpSpPr/>
          <p:nvPr/>
        </p:nvGrpSpPr>
        <p:grpSpPr>
          <a:xfrm>
            <a:off x="4823793" y="2697904"/>
            <a:ext cx="939768" cy="500993"/>
            <a:chOff x="7485269" y="3333178"/>
            <a:chExt cx="1034675" cy="551588"/>
          </a:xfrm>
        </p:grpSpPr>
        <p:grpSp>
          <p:nvGrpSpPr>
            <p:cNvPr id="133" name="Graphic 9">
              <a:extLst>
                <a:ext uri="{FF2B5EF4-FFF2-40B4-BE49-F238E27FC236}">
                  <a16:creationId xmlns:a16="http://schemas.microsoft.com/office/drawing/2014/main" id="{6A5848D5-384A-8223-5BE5-7B278A8BE6C5}"/>
                </a:ext>
              </a:extLst>
            </p:cNvPr>
            <p:cNvGrpSpPr/>
            <p:nvPr/>
          </p:nvGrpSpPr>
          <p:grpSpPr>
            <a:xfrm>
              <a:off x="7485269" y="3333178"/>
              <a:ext cx="1034675" cy="551588"/>
              <a:chOff x="7485269" y="3333178"/>
              <a:chExt cx="1034675" cy="551588"/>
            </a:xfrm>
          </p:grpSpPr>
          <p:sp>
            <p:nvSpPr>
              <p:cNvPr id="139" name="Freeform: Shape 138">
                <a:extLst>
                  <a:ext uri="{FF2B5EF4-FFF2-40B4-BE49-F238E27FC236}">
                    <a16:creationId xmlns:a16="http://schemas.microsoft.com/office/drawing/2014/main" id="{8A2AA9C3-83ED-66B3-13F2-1B4DF9A36857}"/>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140" name="Freeform: Shape 139">
                <a:extLst>
                  <a:ext uri="{FF2B5EF4-FFF2-40B4-BE49-F238E27FC236}">
                    <a16:creationId xmlns:a16="http://schemas.microsoft.com/office/drawing/2014/main" id="{1FD35E9C-92A4-E837-A8BA-C67C912BF499}"/>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41" name="Freeform: Shape 140">
                <a:extLst>
                  <a:ext uri="{FF2B5EF4-FFF2-40B4-BE49-F238E27FC236}">
                    <a16:creationId xmlns:a16="http://schemas.microsoft.com/office/drawing/2014/main" id="{07674579-D37F-75F3-F587-64BAA72A146A}"/>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134" name="Graphic 9">
              <a:extLst>
                <a:ext uri="{FF2B5EF4-FFF2-40B4-BE49-F238E27FC236}">
                  <a16:creationId xmlns:a16="http://schemas.microsoft.com/office/drawing/2014/main" id="{055ED952-8508-B2BE-6D57-92AB2E24FDC6}"/>
                </a:ext>
              </a:extLst>
            </p:cNvPr>
            <p:cNvGrpSpPr/>
            <p:nvPr/>
          </p:nvGrpSpPr>
          <p:grpSpPr>
            <a:xfrm>
              <a:off x="7691729" y="3447623"/>
              <a:ext cx="322697" cy="322697"/>
              <a:chOff x="7691729" y="3447623"/>
              <a:chExt cx="322697" cy="322697"/>
            </a:xfrm>
          </p:grpSpPr>
          <p:sp>
            <p:nvSpPr>
              <p:cNvPr id="135" name="Freeform: Shape 134">
                <a:extLst>
                  <a:ext uri="{FF2B5EF4-FFF2-40B4-BE49-F238E27FC236}">
                    <a16:creationId xmlns:a16="http://schemas.microsoft.com/office/drawing/2014/main" id="{A50F7321-613F-0BD7-DA24-F6D7021DBF87}"/>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36" name="Freeform: Shape 135">
                <a:extLst>
                  <a:ext uri="{FF2B5EF4-FFF2-40B4-BE49-F238E27FC236}">
                    <a16:creationId xmlns:a16="http://schemas.microsoft.com/office/drawing/2014/main" id="{3197B99E-8406-E309-963B-055BDCEE8E3E}"/>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37" name="Freeform: Shape 136">
                <a:extLst>
                  <a:ext uri="{FF2B5EF4-FFF2-40B4-BE49-F238E27FC236}">
                    <a16:creationId xmlns:a16="http://schemas.microsoft.com/office/drawing/2014/main" id="{E46671D9-C388-15FF-6402-DE56D40BEC48}"/>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38" name="Freeform: Shape 137">
                <a:extLst>
                  <a:ext uri="{FF2B5EF4-FFF2-40B4-BE49-F238E27FC236}">
                    <a16:creationId xmlns:a16="http://schemas.microsoft.com/office/drawing/2014/main" id="{58421B69-1001-FCB2-3DAD-17B684EE3C7B}"/>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142" name="!!cel2">
            <a:extLst>
              <a:ext uri="{FF2B5EF4-FFF2-40B4-BE49-F238E27FC236}">
                <a16:creationId xmlns:a16="http://schemas.microsoft.com/office/drawing/2014/main" id="{88D3A00E-45D7-470B-D599-9D9DA57F2D27}"/>
              </a:ext>
            </a:extLst>
          </p:cNvPr>
          <p:cNvGrpSpPr/>
          <p:nvPr/>
        </p:nvGrpSpPr>
        <p:grpSpPr>
          <a:xfrm>
            <a:off x="4823793" y="3448561"/>
            <a:ext cx="939769" cy="500993"/>
            <a:chOff x="7485269" y="3980878"/>
            <a:chExt cx="1034675" cy="551588"/>
          </a:xfrm>
        </p:grpSpPr>
        <p:grpSp>
          <p:nvGrpSpPr>
            <p:cNvPr id="143" name="Graphic 10">
              <a:extLst>
                <a:ext uri="{FF2B5EF4-FFF2-40B4-BE49-F238E27FC236}">
                  <a16:creationId xmlns:a16="http://schemas.microsoft.com/office/drawing/2014/main" id="{AB7EBD75-883C-E253-4173-C20ADADC51EE}"/>
                </a:ext>
              </a:extLst>
            </p:cNvPr>
            <p:cNvGrpSpPr/>
            <p:nvPr/>
          </p:nvGrpSpPr>
          <p:grpSpPr>
            <a:xfrm>
              <a:off x="7485269" y="3980878"/>
              <a:ext cx="1034675" cy="551588"/>
              <a:chOff x="7485269" y="3980878"/>
              <a:chExt cx="1034675" cy="551588"/>
            </a:xfrm>
          </p:grpSpPr>
          <p:sp>
            <p:nvSpPr>
              <p:cNvPr id="149" name="Freeform: Shape 148">
                <a:extLst>
                  <a:ext uri="{FF2B5EF4-FFF2-40B4-BE49-F238E27FC236}">
                    <a16:creationId xmlns:a16="http://schemas.microsoft.com/office/drawing/2014/main" id="{45566663-5F89-BC0B-1DDE-E9ECDAF13644}"/>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150" name="Freeform: Shape 149">
                <a:extLst>
                  <a:ext uri="{FF2B5EF4-FFF2-40B4-BE49-F238E27FC236}">
                    <a16:creationId xmlns:a16="http://schemas.microsoft.com/office/drawing/2014/main" id="{E892921E-A05E-199C-FD25-31378ACB9A2D}"/>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51" name="Freeform: Shape 150">
                <a:extLst>
                  <a:ext uri="{FF2B5EF4-FFF2-40B4-BE49-F238E27FC236}">
                    <a16:creationId xmlns:a16="http://schemas.microsoft.com/office/drawing/2014/main" id="{9E3EB2F1-AD7E-66AD-6060-0731DF994D45}"/>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144" name="Graphic 10">
              <a:extLst>
                <a:ext uri="{FF2B5EF4-FFF2-40B4-BE49-F238E27FC236}">
                  <a16:creationId xmlns:a16="http://schemas.microsoft.com/office/drawing/2014/main" id="{7A03CE1C-9A91-AF5C-2817-60649A731413}"/>
                </a:ext>
              </a:extLst>
            </p:cNvPr>
            <p:cNvGrpSpPr/>
            <p:nvPr/>
          </p:nvGrpSpPr>
          <p:grpSpPr>
            <a:xfrm>
              <a:off x="7691729" y="4095323"/>
              <a:ext cx="322697" cy="322697"/>
              <a:chOff x="7691729" y="4095323"/>
              <a:chExt cx="322697" cy="322697"/>
            </a:xfrm>
          </p:grpSpPr>
          <p:sp>
            <p:nvSpPr>
              <p:cNvPr id="145" name="Freeform: Shape 144">
                <a:extLst>
                  <a:ext uri="{FF2B5EF4-FFF2-40B4-BE49-F238E27FC236}">
                    <a16:creationId xmlns:a16="http://schemas.microsoft.com/office/drawing/2014/main" id="{A52F8E9D-D69F-EF28-6D8D-8A02B08EB2B9}"/>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46" name="Freeform: Shape 145">
                <a:extLst>
                  <a:ext uri="{FF2B5EF4-FFF2-40B4-BE49-F238E27FC236}">
                    <a16:creationId xmlns:a16="http://schemas.microsoft.com/office/drawing/2014/main" id="{20549C06-FD4C-CF24-A43A-6F83C8B1EFEE}"/>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47" name="Freeform: Shape 146">
                <a:extLst>
                  <a:ext uri="{FF2B5EF4-FFF2-40B4-BE49-F238E27FC236}">
                    <a16:creationId xmlns:a16="http://schemas.microsoft.com/office/drawing/2014/main" id="{EB4E6C52-A56F-FC16-E160-1C37BA6A7C27}"/>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48" name="Freeform: Shape 147">
                <a:extLst>
                  <a:ext uri="{FF2B5EF4-FFF2-40B4-BE49-F238E27FC236}">
                    <a16:creationId xmlns:a16="http://schemas.microsoft.com/office/drawing/2014/main" id="{C5CD38D2-8B0D-7261-2952-467D420351FE}"/>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152" name="!!bl1">
            <a:extLst>
              <a:ext uri="{FF2B5EF4-FFF2-40B4-BE49-F238E27FC236}">
                <a16:creationId xmlns:a16="http://schemas.microsoft.com/office/drawing/2014/main" id="{A8966740-9ACD-804C-A5D5-49EB50951B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3793" y="4199217"/>
            <a:ext cx="941979" cy="502149"/>
          </a:xfrm>
          <a:prstGeom prst="rect">
            <a:avLst/>
          </a:prstGeom>
        </p:spPr>
      </p:pic>
      <p:sp>
        <p:nvSpPr>
          <p:cNvPr id="153" name="Freeform: Shape 152">
            <a:extLst>
              <a:ext uri="{FF2B5EF4-FFF2-40B4-BE49-F238E27FC236}">
                <a16:creationId xmlns:a16="http://schemas.microsoft.com/office/drawing/2014/main" id="{7FB7A86E-FE60-4A6F-0035-4754BE33A1C9}"/>
              </a:ext>
            </a:extLst>
          </p:cNvPr>
          <p:cNvSpPr/>
          <p:nvPr/>
        </p:nvSpPr>
        <p:spPr>
          <a:xfrm>
            <a:off x="6266156" y="2354024"/>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154" name="!!org1">
            <a:extLst>
              <a:ext uri="{FF2B5EF4-FFF2-40B4-BE49-F238E27FC236}">
                <a16:creationId xmlns:a16="http://schemas.microsoft.com/office/drawing/2014/main" id="{5F8773DA-5CDE-B32C-A0D7-C591E7C52C9C}"/>
              </a:ext>
            </a:extLst>
          </p:cNvPr>
          <p:cNvGrpSpPr/>
          <p:nvPr/>
        </p:nvGrpSpPr>
        <p:grpSpPr>
          <a:xfrm>
            <a:off x="6403495" y="2697904"/>
            <a:ext cx="939768" cy="500993"/>
            <a:chOff x="7485269" y="3333178"/>
            <a:chExt cx="1034675" cy="551588"/>
          </a:xfrm>
        </p:grpSpPr>
        <p:grpSp>
          <p:nvGrpSpPr>
            <p:cNvPr id="155" name="Graphic 9">
              <a:extLst>
                <a:ext uri="{FF2B5EF4-FFF2-40B4-BE49-F238E27FC236}">
                  <a16:creationId xmlns:a16="http://schemas.microsoft.com/office/drawing/2014/main" id="{329985E0-4E5D-FC61-C428-EBFD7F6CF35A}"/>
                </a:ext>
              </a:extLst>
            </p:cNvPr>
            <p:cNvGrpSpPr/>
            <p:nvPr/>
          </p:nvGrpSpPr>
          <p:grpSpPr>
            <a:xfrm>
              <a:off x="7485269" y="3333178"/>
              <a:ext cx="1034675" cy="551588"/>
              <a:chOff x="7485269" y="3333178"/>
              <a:chExt cx="1034675" cy="551588"/>
            </a:xfrm>
          </p:grpSpPr>
          <p:sp>
            <p:nvSpPr>
              <p:cNvPr id="161" name="Freeform: Shape 160">
                <a:extLst>
                  <a:ext uri="{FF2B5EF4-FFF2-40B4-BE49-F238E27FC236}">
                    <a16:creationId xmlns:a16="http://schemas.microsoft.com/office/drawing/2014/main" id="{87578735-73C5-7749-55DD-E470006EED82}"/>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162" name="Freeform: Shape 161">
                <a:extLst>
                  <a:ext uri="{FF2B5EF4-FFF2-40B4-BE49-F238E27FC236}">
                    <a16:creationId xmlns:a16="http://schemas.microsoft.com/office/drawing/2014/main" id="{8F77E91D-BF9C-1F5D-AD73-4E41464C422A}"/>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63" name="Freeform: Shape 162">
                <a:extLst>
                  <a:ext uri="{FF2B5EF4-FFF2-40B4-BE49-F238E27FC236}">
                    <a16:creationId xmlns:a16="http://schemas.microsoft.com/office/drawing/2014/main" id="{01C7140F-43B4-6036-C7D2-886F33057282}"/>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156" name="Graphic 9">
              <a:extLst>
                <a:ext uri="{FF2B5EF4-FFF2-40B4-BE49-F238E27FC236}">
                  <a16:creationId xmlns:a16="http://schemas.microsoft.com/office/drawing/2014/main" id="{DC62B550-1684-663A-BDA7-F97C60ADC243}"/>
                </a:ext>
              </a:extLst>
            </p:cNvPr>
            <p:cNvGrpSpPr/>
            <p:nvPr/>
          </p:nvGrpSpPr>
          <p:grpSpPr>
            <a:xfrm>
              <a:off x="7691729" y="3447623"/>
              <a:ext cx="322697" cy="322697"/>
              <a:chOff x="7691729" y="3447623"/>
              <a:chExt cx="322697" cy="322697"/>
            </a:xfrm>
          </p:grpSpPr>
          <p:sp>
            <p:nvSpPr>
              <p:cNvPr id="157" name="Freeform: Shape 156">
                <a:extLst>
                  <a:ext uri="{FF2B5EF4-FFF2-40B4-BE49-F238E27FC236}">
                    <a16:creationId xmlns:a16="http://schemas.microsoft.com/office/drawing/2014/main" id="{6F429360-4DE3-91AB-66F3-32749F9BFE8E}"/>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58" name="Freeform: Shape 157">
                <a:extLst>
                  <a:ext uri="{FF2B5EF4-FFF2-40B4-BE49-F238E27FC236}">
                    <a16:creationId xmlns:a16="http://schemas.microsoft.com/office/drawing/2014/main" id="{4E027BD2-BBB7-EF43-6D0C-00B3FBBEC2ED}"/>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59" name="Freeform: Shape 158">
                <a:extLst>
                  <a:ext uri="{FF2B5EF4-FFF2-40B4-BE49-F238E27FC236}">
                    <a16:creationId xmlns:a16="http://schemas.microsoft.com/office/drawing/2014/main" id="{8B2A492A-941C-9487-52B4-38C675E5632D}"/>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60" name="Freeform: Shape 159">
                <a:extLst>
                  <a:ext uri="{FF2B5EF4-FFF2-40B4-BE49-F238E27FC236}">
                    <a16:creationId xmlns:a16="http://schemas.microsoft.com/office/drawing/2014/main" id="{96A6EC5A-F2EE-6FA2-7821-E1A0B6B043D2}"/>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164" name="!!cel2">
            <a:extLst>
              <a:ext uri="{FF2B5EF4-FFF2-40B4-BE49-F238E27FC236}">
                <a16:creationId xmlns:a16="http://schemas.microsoft.com/office/drawing/2014/main" id="{B0F63E40-6987-2A47-7531-D22EFDB1E0E1}"/>
              </a:ext>
            </a:extLst>
          </p:cNvPr>
          <p:cNvGrpSpPr/>
          <p:nvPr/>
        </p:nvGrpSpPr>
        <p:grpSpPr>
          <a:xfrm>
            <a:off x="6403495" y="3448561"/>
            <a:ext cx="939769" cy="500993"/>
            <a:chOff x="7485269" y="3980878"/>
            <a:chExt cx="1034675" cy="551588"/>
          </a:xfrm>
        </p:grpSpPr>
        <p:grpSp>
          <p:nvGrpSpPr>
            <p:cNvPr id="165" name="Graphic 10">
              <a:extLst>
                <a:ext uri="{FF2B5EF4-FFF2-40B4-BE49-F238E27FC236}">
                  <a16:creationId xmlns:a16="http://schemas.microsoft.com/office/drawing/2014/main" id="{00E4EA98-79E8-EF46-8C8A-41F86A4E3001}"/>
                </a:ext>
              </a:extLst>
            </p:cNvPr>
            <p:cNvGrpSpPr/>
            <p:nvPr/>
          </p:nvGrpSpPr>
          <p:grpSpPr>
            <a:xfrm>
              <a:off x="7485269" y="3980878"/>
              <a:ext cx="1034675" cy="551588"/>
              <a:chOff x="7485269" y="3980878"/>
              <a:chExt cx="1034675" cy="551588"/>
            </a:xfrm>
          </p:grpSpPr>
          <p:sp>
            <p:nvSpPr>
              <p:cNvPr id="171" name="Freeform: Shape 170">
                <a:extLst>
                  <a:ext uri="{FF2B5EF4-FFF2-40B4-BE49-F238E27FC236}">
                    <a16:creationId xmlns:a16="http://schemas.microsoft.com/office/drawing/2014/main" id="{EEF354E3-1DC9-4B09-FD41-52433292B7E7}"/>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172" name="Freeform: Shape 171">
                <a:extLst>
                  <a:ext uri="{FF2B5EF4-FFF2-40B4-BE49-F238E27FC236}">
                    <a16:creationId xmlns:a16="http://schemas.microsoft.com/office/drawing/2014/main" id="{21C8AA68-B9F2-5F0A-4E84-B3FDC0EA369D}"/>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73" name="Freeform: Shape 172">
                <a:extLst>
                  <a:ext uri="{FF2B5EF4-FFF2-40B4-BE49-F238E27FC236}">
                    <a16:creationId xmlns:a16="http://schemas.microsoft.com/office/drawing/2014/main" id="{CD8390F0-0810-15ED-AD04-B52E928B490A}"/>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166" name="Graphic 10">
              <a:extLst>
                <a:ext uri="{FF2B5EF4-FFF2-40B4-BE49-F238E27FC236}">
                  <a16:creationId xmlns:a16="http://schemas.microsoft.com/office/drawing/2014/main" id="{1146E3EB-324E-1FB8-960A-73FADD9532A8}"/>
                </a:ext>
              </a:extLst>
            </p:cNvPr>
            <p:cNvGrpSpPr/>
            <p:nvPr/>
          </p:nvGrpSpPr>
          <p:grpSpPr>
            <a:xfrm>
              <a:off x="7691729" y="4095323"/>
              <a:ext cx="322697" cy="322697"/>
              <a:chOff x="7691729" y="4095323"/>
              <a:chExt cx="322697" cy="322697"/>
            </a:xfrm>
          </p:grpSpPr>
          <p:sp>
            <p:nvSpPr>
              <p:cNvPr id="167" name="Freeform: Shape 166">
                <a:extLst>
                  <a:ext uri="{FF2B5EF4-FFF2-40B4-BE49-F238E27FC236}">
                    <a16:creationId xmlns:a16="http://schemas.microsoft.com/office/drawing/2014/main" id="{56A8D4E3-B883-3BBD-BA0F-24962EE9C365}"/>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68" name="Freeform: Shape 167">
                <a:extLst>
                  <a:ext uri="{FF2B5EF4-FFF2-40B4-BE49-F238E27FC236}">
                    <a16:creationId xmlns:a16="http://schemas.microsoft.com/office/drawing/2014/main" id="{5C754898-C920-8FD9-2280-1F376E89939C}"/>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69" name="Freeform: Shape 168">
                <a:extLst>
                  <a:ext uri="{FF2B5EF4-FFF2-40B4-BE49-F238E27FC236}">
                    <a16:creationId xmlns:a16="http://schemas.microsoft.com/office/drawing/2014/main" id="{17CC071A-ED9A-5040-894E-00A5AF2D7CEA}"/>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70" name="Freeform: Shape 169">
                <a:extLst>
                  <a:ext uri="{FF2B5EF4-FFF2-40B4-BE49-F238E27FC236}">
                    <a16:creationId xmlns:a16="http://schemas.microsoft.com/office/drawing/2014/main" id="{B706364C-8D8B-0343-B754-960C4D6176D9}"/>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174" name="!!bl1">
            <a:extLst>
              <a:ext uri="{FF2B5EF4-FFF2-40B4-BE49-F238E27FC236}">
                <a16:creationId xmlns:a16="http://schemas.microsoft.com/office/drawing/2014/main" id="{0BE446AC-C3C3-0F2C-DA32-6FB225BBB9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3495" y="4199217"/>
            <a:ext cx="941979" cy="502149"/>
          </a:xfrm>
          <a:prstGeom prst="rect">
            <a:avLst/>
          </a:prstGeom>
        </p:spPr>
      </p:pic>
      <p:sp>
        <p:nvSpPr>
          <p:cNvPr id="3" name="TextBox 2">
            <a:extLst>
              <a:ext uri="{FF2B5EF4-FFF2-40B4-BE49-F238E27FC236}">
                <a16:creationId xmlns:a16="http://schemas.microsoft.com/office/drawing/2014/main" id="{83504E0F-791E-D365-D7B9-65FC50B0634B}"/>
              </a:ext>
            </a:extLst>
          </p:cNvPr>
          <p:cNvSpPr txBox="1"/>
          <p:nvPr/>
        </p:nvSpPr>
        <p:spPr>
          <a:xfrm>
            <a:off x="8064789" y="3352238"/>
            <a:ext cx="2638654" cy="461665"/>
          </a:xfrm>
          <a:prstGeom prst="rect">
            <a:avLst/>
          </a:prstGeom>
          <a:noFill/>
        </p:spPr>
        <p:txBody>
          <a:bodyPr wrap="square" rtlCol="0">
            <a:spAutoFit/>
          </a:bodyPr>
          <a:lstStyle/>
          <a:p>
            <a:pPr algn="ctr">
              <a:buClr>
                <a:srgbClr val="008CCF"/>
              </a:buClr>
            </a:pPr>
            <a:r>
              <a:rPr lang="es-ES" sz="2400"/>
              <a:t>For </a:t>
            </a:r>
            <a:r>
              <a:rPr lang="es-ES" sz="2400">
                <a:latin typeface="+mj-lt"/>
              </a:rPr>
              <a:t>data entry</a:t>
            </a:r>
          </a:p>
        </p:txBody>
      </p:sp>
    </p:spTree>
    <p:custDataLst>
      <p:tags r:id="rId1"/>
    </p:custDataLst>
    <p:extLst>
      <p:ext uri="{BB962C8B-B14F-4D97-AF65-F5344CB8AC3E}">
        <p14:creationId xmlns:p14="http://schemas.microsoft.com/office/powerpoint/2010/main" val="3058009898"/>
      </p:ext>
    </p:extLst>
  </p:cSld>
  <p:clrMapOvr>
    <a:masterClrMapping/>
  </p:clrMapOvr>
  <mc:AlternateContent xmlns:mc="http://schemas.openxmlformats.org/markup-compatibility/2006" xmlns:p14="http://schemas.microsoft.com/office/powerpoint/2010/main">
    <mc:Choice Requires="p14">
      <p:transition spd="slow" p14:dur="2000" advClick="0" advTm="7277"/>
    </mc:Choice>
    <mc:Fallback xmlns="">
      <p:transition spd="slow" advClick="0" advTm="72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0"/>
                                        </p:tgtEl>
                                        <p:attrNameLst>
                                          <p:attrName>style.visibility</p:attrName>
                                        </p:attrNameLst>
                                      </p:cBhvr>
                                      <p:to>
                                        <p:strVal val="visible"/>
                                      </p:to>
                                    </p:set>
                                    <p:anim calcmode="lin" valueType="num">
                                      <p:cBhvr additive="base">
                                        <p:cTn id="12" dur="500" fill="hold"/>
                                        <p:tgtEl>
                                          <p:spTgt spid="130"/>
                                        </p:tgtEl>
                                        <p:attrNameLst>
                                          <p:attrName>ppt_x</p:attrName>
                                        </p:attrNameLst>
                                      </p:cBhvr>
                                      <p:tavLst>
                                        <p:tav tm="0">
                                          <p:val>
                                            <p:strVal val="#ppt_x"/>
                                          </p:val>
                                        </p:tav>
                                        <p:tav tm="100000">
                                          <p:val>
                                            <p:strVal val="#ppt_x"/>
                                          </p:val>
                                        </p:tav>
                                      </p:tavLst>
                                    </p:anim>
                                    <p:anim calcmode="lin" valueType="num">
                                      <p:cBhvr additive="base">
                                        <p:cTn id="13" dur="500" fill="hold"/>
                                        <p:tgtEl>
                                          <p:spTgt spid="130"/>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153"/>
                                        </p:tgtEl>
                                        <p:attrNameLst>
                                          <p:attrName>style.visibility</p:attrName>
                                        </p:attrNameLst>
                                      </p:cBhvr>
                                      <p:to>
                                        <p:strVal val="visible"/>
                                      </p:to>
                                    </p:set>
                                    <p:anim calcmode="lin" valueType="num">
                                      <p:cBhvr>
                                        <p:cTn id="17" dur="500" fill="hold"/>
                                        <p:tgtEl>
                                          <p:spTgt spid="153"/>
                                        </p:tgtEl>
                                        <p:attrNameLst>
                                          <p:attrName>ppt_w</p:attrName>
                                        </p:attrNameLst>
                                      </p:cBhvr>
                                      <p:tavLst>
                                        <p:tav tm="0">
                                          <p:val>
                                            <p:fltVal val="0"/>
                                          </p:val>
                                        </p:tav>
                                        <p:tav tm="100000">
                                          <p:val>
                                            <p:strVal val="#ppt_w"/>
                                          </p:val>
                                        </p:tav>
                                      </p:tavLst>
                                    </p:anim>
                                    <p:anim calcmode="lin" valueType="num">
                                      <p:cBhvr>
                                        <p:cTn id="18" dur="500" fill="hold"/>
                                        <p:tgtEl>
                                          <p:spTgt spid="153"/>
                                        </p:tgtEl>
                                        <p:attrNameLst>
                                          <p:attrName>ppt_h</p:attrName>
                                        </p:attrNameLst>
                                      </p:cBhvr>
                                      <p:tavLst>
                                        <p:tav tm="0">
                                          <p:val>
                                            <p:fltVal val="0"/>
                                          </p:val>
                                        </p:tav>
                                        <p:tav tm="100000">
                                          <p:val>
                                            <p:strVal val="#ppt_h"/>
                                          </p:val>
                                        </p:tav>
                                      </p:tavLst>
                                    </p:anim>
                                    <p:animEffect transition="in" filter="fade">
                                      <p:cBhvr>
                                        <p:cTn id="19" dur="500"/>
                                        <p:tgtEl>
                                          <p:spTgt spid="15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 calcmode="lin" valueType="num">
                                      <p:cBhvr>
                                        <p:cTn id="22" dur="500" fill="hold"/>
                                        <p:tgtEl>
                                          <p:spTgt spid="131"/>
                                        </p:tgtEl>
                                        <p:attrNameLst>
                                          <p:attrName>ppt_w</p:attrName>
                                        </p:attrNameLst>
                                      </p:cBhvr>
                                      <p:tavLst>
                                        <p:tav tm="0">
                                          <p:val>
                                            <p:fltVal val="0"/>
                                          </p:val>
                                        </p:tav>
                                        <p:tav tm="100000">
                                          <p:val>
                                            <p:strVal val="#ppt_w"/>
                                          </p:val>
                                        </p:tav>
                                      </p:tavLst>
                                    </p:anim>
                                    <p:anim calcmode="lin" valueType="num">
                                      <p:cBhvr>
                                        <p:cTn id="23" dur="500" fill="hold"/>
                                        <p:tgtEl>
                                          <p:spTgt spid="131"/>
                                        </p:tgtEl>
                                        <p:attrNameLst>
                                          <p:attrName>ppt_h</p:attrName>
                                        </p:attrNameLst>
                                      </p:cBhvr>
                                      <p:tavLst>
                                        <p:tav tm="0">
                                          <p:val>
                                            <p:fltVal val="0"/>
                                          </p:val>
                                        </p:tav>
                                        <p:tav tm="100000">
                                          <p:val>
                                            <p:strVal val="#ppt_h"/>
                                          </p:val>
                                        </p:tav>
                                      </p:tavLst>
                                    </p:anim>
                                    <p:animEffect transition="in" filter="fade">
                                      <p:cBhvr>
                                        <p:cTn id="24" dur="500"/>
                                        <p:tgtEl>
                                          <p:spTgt spid="131"/>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32"/>
                                        </p:tgtEl>
                                        <p:attrNameLst>
                                          <p:attrName>style.visibility</p:attrName>
                                        </p:attrNameLst>
                                      </p:cBhvr>
                                      <p:to>
                                        <p:strVal val="visible"/>
                                      </p:to>
                                    </p:set>
                                    <p:animEffect transition="in" filter="fade">
                                      <p:cBhvr>
                                        <p:cTn id="28" dur="500"/>
                                        <p:tgtEl>
                                          <p:spTgt spid="13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142"/>
                                        </p:tgtEl>
                                        <p:attrNameLst>
                                          <p:attrName>style.visibility</p:attrName>
                                        </p:attrNameLst>
                                      </p:cBhvr>
                                      <p:to>
                                        <p:strVal val="visible"/>
                                      </p:to>
                                    </p:set>
                                    <p:animEffect transition="in" filter="fade">
                                      <p:cBhvr>
                                        <p:cTn id="35" dur="500"/>
                                        <p:tgtEl>
                                          <p:spTgt spid="142"/>
                                        </p:tgtEl>
                                      </p:cBhvr>
                                    </p:animEffect>
                                  </p:childTnLst>
                                </p:cTn>
                              </p:par>
                              <p:par>
                                <p:cTn id="36" presetID="10" presetClass="entr" presetSubtype="0" fill="hold" nodeType="with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fade">
                                      <p:cBhvr>
                                        <p:cTn id="38" dur="500"/>
                                        <p:tgtEl>
                                          <p:spTgt spid="164"/>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152"/>
                                        </p:tgtEl>
                                        <p:attrNameLst>
                                          <p:attrName>style.visibility</p:attrName>
                                        </p:attrNameLst>
                                      </p:cBhvr>
                                      <p:to>
                                        <p:strVal val="visible"/>
                                      </p:to>
                                    </p:set>
                                    <p:animEffect transition="in" filter="fade">
                                      <p:cBhvr>
                                        <p:cTn id="42" dur="500"/>
                                        <p:tgtEl>
                                          <p:spTgt spid="152"/>
                                        </p:tgtEl>
                                      </p:cBhvr>
                                    </p:animEffect>
                                  </p:childTnLst>
                                </p:cTn>
                              </p:par>
                              <p:par>
                                <p:cTn id="43" presetID="10" presetClass="entr" presetSubtype="0" fill="hold" nodeType="withEffect">
                                  <p:stCondLst>
                                    <p:cond delay="0"/>
                                  </p:stCondLst>
                                  <p:childTnLst>
                                    <p:set>
                                      <p:cBhvr>
                                        <p:cTn id="44" dur="1" fill="hold">
                                          <p:stCondLst>
                                            <p:cond delay="0"/>
                                          </p:stCondLst>
                                        </p:cTn>
                                        <p:tgtEl>
                                          <p:spTgt spid="174"/>
                                        </p:tgtEl>
                                        <p:attrNameLst>
                                          <p:attrName>style.visibility</p:attrName>
                                        </p:attrNameLst>
                                      </p:cBhvr>
                                      <p:to>
                                        <p:strVal val="visible"/>
                                      </p:to>
                                    </p:set>
                                    <p:animEffect transition="in" filter="fade">
                                      <p:cBhvr>
                                        <p:cTn id="45" dur="500"/>
                                        <p:tgtEl>
                                          <p:spTgt spid="17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130" grpId="0" animBg="1"/>
      <p:bldP spid="131" grpId="0" animBg="1"/>
      <p:bldP spid="153"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dirty="0"/>
              <a:t>What are data sets?</a:t>
            </a:r>
          </a:p>
        </p:txBody>
      </p:sp>
      <p:sp>
        <p:nvSpPr>
          <p:cNvPr id="84" name="TextBox 83">
            <a:extLst>
              <a:ext uri="{FF2B5EF4-FFF2-40B4-BE49-F238E27FC236}">
                <a16:creationId xmlns:a16="http://schemas.microsoft.com/office/drawing/2014/main" id="{494223CA-E1D9-CC69-3B07-B8B433655825}"/>
              </a:ext>
            </a:extLst>
          </p:cNvPr>
          <p:cNvSpPr txBox="1"/>
          <p:nvPr/>
        </p:nvSpPr>
        <p:spPr>
          <a:xfrm>
            <a:off x="2776628" y="147561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set</a:t>
            </a:r>
          </a:p>
        </p:txBody>
      </p:sp>
      <p:sp>
        <p:nvSpPr>
          <p:cNvPr id="130" name="Freeform: Shape 129">
            <a:extLst>
              <a:ext uri="{FF2B5EF4-FFF2-40B4-BE49-F238E27FC236}">
                <a16:creationId xmlns:a16="http://schemas.microsoft.com/office/drawing/2014/main" id="{6ACD6D3B-A940-09C8-315F-2D64F65BD39E}"/>
              </a:ext>
            </a:extLst>
          </p:cNvPr>
          <p:cNvSpPr/>
          <p:nvPr/>
        </p:nvSpPr>
        <p:spPr>
          <a:xfrm>
            <a:off x="2291360" y="2352111"/>
            <a:ext cx="3544454" cy="3096189"/>
          </a:xfrm>
          <a:custGeom>
            <a:avLst/>
            <a:gdLst>
              <a:gd name="connsiteX0" fmla="*/ 5600345 w 5727617"/>
              <a:gd name="connsiteY0" fmla="*/ 0 h 5003249"/>
              <a:gd name="connsiteX1" fmla="*/ 130287 w 5727617"/>
              <a:gd name="connsiteY1" fmla="*/ 0 h 5003249"/>
              <a:gd name="connsiteX2" fmla="*/ 3015 w 5727617"/>
              <a:gd name="connsiteY2" fmla="*/ 127272 h 5003249"/>
              <a:gd name="connsiteX3" fmla="*/ 0 w 5727617"/>
              <a:gd name="connsiteY3" fmla="*/ 4892559 h 5003249"/>
              <a:gd name="connsiteX4" fmla="*/ 110690 w 5727617"/>
              <a:gd name="connsiteY4" fmla="*/ 5003249 h 5003249"/>
              <a:gd name="connsiteX5" fmla="*/ 5616855 w 5727617"/>
              <a:gd name="connsiteY5" fmla="*/ 5003249 h 5003249"/>
              <a:gd name="connsiteX6" fmla="*/ 5727618 w 5727617"/>
              <a:gd name="connsiteY6" fmla="*/ 4892559 h 5003249"/>
              <a:gd name="connsiteX7" fmla="*/ 5727618 w 5727617"/>
              <a:gd name="connsiteY7" fmla="*/ 127272 h 5003249"/>
              <a:gd name="connsiteX8" fmla="*/ 5600345 w 5727617"/>
              <a:gd name="connsiteY8" fmla="*/ 0 h 50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7617" h="5003249">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w="7174" cap="flat">
            <a:noFill/>
            <a:prstDash val="solid"/>
            <a:miter/>
          </a:ln>
        </p:spPr>
        <p:txBody>
          <a:bodyPr rtlCol="0" anchor="ctr"/>
          <a:lstStyle/>
          <a:p>
            <a:endParaRPr lang="es-ES"/>
          </a:p>
        </p:txBody>
      </p:sp>
      <p:sp>
        <p:nvSpPr>
          <p:cNvPr id="131" name="Freeform: Shape 130">
            <a:extLst>
              <a:ext uri="{FF2B5EF4-FFF2-40B4-BE49-F238E27FC236}">
                <a16:creationId xmlns:a16="http://schemas.microsoft.com/office/drawing/2014/main" id="{C20E50B9-8435-F178-125E-E6929F408583}"/>
              </a:ext>
            </a:extLst>
          </p:cNvPr>
          <p:cNvSpPr/>
          <p:nvPr/>
        </p:nvSpPr>
        <p:spPr>
          <a:xfrm>
            <a:off x="2645002" y="2573756"/>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132" name="!!org1">
            <a:extLst>
              <a:ext uri="{FF2B5EF4-FFF2-40B4-BE49-F238E27FC236}">
                <a16:creationId xmlns:a16="http://schemas.microsoft.com/office/drawing/2014/main" id="{C02B028B-A8B3-8220-176D-67EC1E4B3BAB}"/>
              </a:ext>
            </a:extLst>
          </p:cNvPr>
          <p:cNvGrpSpPr/>
          <p:nvPr/>
        </p:nvGrpSpPr>
        <p:grpSpPr>
          <a:xfrm>
            <a:off x="2782341" y="2917636"/>
            <a:ext cx="939768" cy="500993"/>
            <a:chOff x="7485269" y="3333178"/>
            <a:chExt cx="1034675" cy="551588"/>
          </a:xfrm>
        </p:grpSpPr>
        <p:grpSp>
          <p:nvGrpSpPr>
            <p:cNvPr id="133" name="Graphic 9">
              <a:extLst>
                <a:ext uri="{FF2B5EF4-FFF2-40B4-BE49-F238E27FC236}">
                  <a16:creationId xmlns:a16="http://schemas.microsoft.com/office/drawing/2014/main" id="{6A5848D5-384A-8223-5BE5-7B278A8BE6C5}"/>
                </a:ext>
              </a:extLst>
            </p:cNvPr>
            <p:cNvGrpSpPr/>
            <p:nvPr/>
          </p:nvGrpSpPr>
          <p:grpSpPr>
            <a:xfrm>
              <a:off x="7485269" y="3333178"/>
              <a:ext cx="1034675" cy="551588"/>
              <a:chOff x="7485269" y="3333178"/>
              <a:chExt cx="1034675" cy="551588"/>
            </a:xfrm>
          </p:grpSpPr>
          <p:sp>
            <p:nvSpPr>
              <p:cNvPr id="139" name="Freeform: Shape 138">
                <a:extLst>
                  <a:ext uri="{FF2B5EF4-FFF2-40B4-BE49-F238E27FC236}">
                    <a16:creationId xmlns:a16="http://schemas.microsoft.com/office/drawing/2014/main" id="{8A2AA9C3-83ED-66B3-13F2-1B4DF9A36857}"/>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140" name="Freeform: Shape 139">
                <a:extLst>
                  <a:ext uri="{FF2B5EF4-FFF2-40B4-BE49-F238E27FC236}">
                    <a16:creationId xmlns:a16="http://schemas.microsoft.com/office/drawing/2014/main" id="{1FD35E9C-92A4-E837-A8BA-C67C912BF499}"/>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41" name="Freeform: Shape 140">
                <a:extLst>
                  <a:ext uri="{FF2B5EF4-FFF2-40B4-BE49-F238E27FC236}">
                    <a16:creationId xmlns:a16="http://schemas.microsoft.com/office/drawing/2014/main" id="{07674579-D37F-75F3-F587-64BAA72A146A}"/>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134" name="Graphic 9">
              <a:extLst>
                <a:ext uri="{FF2B5EF4-FFF2-40B4-BE49-F238E27FC236}">
                  <a16:creationId xmlns:a16="http://schemas.microsoft.com/office/drawing/2014/main" id="{055ED952-8508-B2BE-6D57-92AB2E24FDC6}"/>
                </a:ext>
              </a:extLst>
            </p:cNvPr>
            <p:cNvGrpSpPr/>
            <p:nvPr/>
          </p:nvGrpSpPr>
          <p:grpSpPr>
            <a:xfrm>
              <a:off x="7691729" y="3447623"/>
              <a:ext cx="322697" cy="322697"/>
              <a:chOff x="7691729" y="3447623"/>
              <a:chExt cx="322697" cy="322697"/>
            </a:xfrm>
          </p:grpSpPr>
          <p:sp>
            <p:nvSpPr>
              <p:cNvPr id="135" name="Freeform: Shape 134">
                <a:extLst>
                  <a:ext uri="{FF2B5EF4-FFF2-40B4-BE49-F238E27FC236}">
                    <a16:creationId xmlns:a16="http://schemas.microsoft.com/office/drawing/2014/main" id="{A50F7321-613F-0BD7-DA24-F6D7021DBF87}"/>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36" name="Freeform: Shape 135">
                <a:extLst>
                  <a:ext uri="{FF2B5EF4-FFF2-40B4-BE49-F238E27FC236}">
                    <a16:creationId xmlns:a16="http://schemas.microsoft.com/office/drawing/2014/main" id="{3197B99E-8406-E309-963B-055BDCEE8E3E}"/>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37" name="Freeform: Shape 136">
                <a:extLst>
                  <a:ext uri="{FF2B5EF4-FFF2-40B4-BE49-F238E27FC236}">
                    <a16:creationId xmlns:a16="http://schemas.microsoft.com/office/drawing/2014/main" id="{E46671D9-C388-15FF-6402-DE56D40BEC48}"/>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38" name="Freeform: Shape 137">
                <a:extLst>
                  <a:ext uri="{FF2B5EF4-FFF2-40B4-BE49-F238E27FC236}">
                    <a16:creationId xmlns:a16="http://schemas.microsoft.com/office/drawing/2014/main" id="{58421B69-1001-FCB2-3DAD-17B684EE3C7B}"/>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142" name="!!cel2">
            <a:extLst>
              <a:ext uri="{FF2B5EF4-FFF2-40B4-BE49-F238E27FC236}">
                <a16:creationId xmlns:a16="http://schemas.microsoft.com/office/drawing/2014/main" id="{88D3A00E-45D7-470B-D599-9D9DA57F2D27}"/>
              </a:ext>
            </a:extLst>
          </p:cNvPr>
          <p:cNvGrpSpPr/>
          <p:nvPr/>
        </p:nvGrpSpPr>
        <p:grpSpPr>
          <a:xfrm>
            <a:off x="2782341" y="3668293"/>
            <a:ext cx="939769" cy="500993"/>
            <a:chOff x="7485269" y="3980878"/>
            <a:chExt cx="1034675" cy="551588"/>
          </a:xfrm>
        </p:grpSpPr>
        <p:grpSp>
          <p:nvGrpSpPr>
            <p:cNvPr id="143" name="Graphic 10">
              <a:extLst>
                <a:ext uri="{FF2B5EF4-FFF2-40B4-BE49-F238E27FC236}">
                  <a16:creationId xmlns:a16="http://schemas.microsoft.com/office/drawing/2014/main" id="{AB7EBD75-883C-E253-4173-C20ADADC51EE}"/>
                </a:ext>
              </a:extLst>
            </p:cNvPr>
            <p:cNvGrpSpPr/>
            <p:nvPr/>
          </p:nvGrpSpPr>
          <p:grpSpPr>
            <a:xfrm>
              <a:off x="7485269" y="3980878"/>
              <a:ext cx="1034675" cy="551588"/>
              <a:chOff x="7485269" y="3980878"/>
              <a:chExt cx="1034675" cy="551588"/>
            </a:xfrm>
          </p:grpSpPr>
          <p:sp>
            <p:nvSpPr>
              <p:cNvPr id="149" name="Freeform: Shape 148">
                <a:extLst>
                  <a:ext uri="{FF2B5EF4-FFF2-40B4-BE49-F238E27FC236}">
                    <a16:creationId xmlns:a16="http://schemas.microsoft.com/office/drawing/2014/main" id="{45566663-5F89-BC0B-1DDE-E9ECDAF13644}"/>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150" name="Freeform: Shape 149">
                <a:extLst>
                  <a:ext uri="{FF2B5EF4-FFF2-40B4-BE49-F238E27FC236}">
                    <a16:creationId xmlns:a16="http://schemas.microsoft.com/office/drawing/2014/main" id="{E892921E-A05E-199C-FD25-31378ACB9A2D}"/>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51" name="Freeform: Shape 150">
                <a:extLst>
                  <a:ext uri="{FF2B5EF4-FFF2-40B4-BE49-F238E27FC236}">
                    <a16:creationId xmlns:a16="http://schemas.microsoft.com/office/drawing/2014/main" id="{9E3EB2F1-AD7E-66AD-6060-0731DF994D45}"/>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144" name="Graphic 10">
              <a:extLst>
                <a:ext uri="{FF2B5EF4-FFF2-40B4-BE49-F238E27FC236}">
                  <a16:creationId xmlns:a16="http://schemas.microsoft.com/office/drawing/2014/main" id="{7A03CE1C-9A91-AF5C-2817-60649A731413}"/>
                </a:ext>
              </a:extLst>
            </p:cNvPr>
            <p:cNvGrpSpPr/>
            <p:nvPr/>
          </p:nvGrpSpPr>
          <p:grpSpPr>
            <a:xfrm>
              <a:off x="7691729" y="4095323"/>
              <a:ext cx="322697" cy="322697"/>
              <a:chOff x="7691729" y="4095323"/>
              <a:chExt cx="322697" cy="322697"/>
            </a:xfrm>
          </p:grpSpPr>
          <p:sp>
            <p:nvSpPr>
              <p:cNvPr id="145" name="Freeform: Shape 144">
                <a:extLst>
                  <a:ext uri="{FF2B5EF4-FFF2-40B4-BE49-F238E27FC236}">
                    <a16:creationId xmlns:a16="http://schemas.microsoft.com/office/drawing/2014/main" id="{A52F8E9D-D69F-EF28-6D8D-8A02B08EB2B9}"/>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46" name="Freeform: Shape 145">
                <a:extLst>
                  <a:ext uri="{FF2B5EF4-FFF2-40B4-BE49-F238E27FC236}">
                    <a16:creationId xmlns:a16="http://schemas.microsoft.com/office/drawing/2014/main" id="{20549C06-FD4C-CF24-A43A-6F83C8B1EFEE}"/>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47" name="Freeform: Shape 146">
                <a:extLst>
                  <a:ext uri="{FF2B5EF4-FFF2-40B4-BE49-F238E27FC236}">
                    <a16:creationId xmlns:a16="http://schemas.microsoft.com/office/drawing/2014/main" id="{EB4E6C52-A56F-FC16-E160-1C37BA6A7C27}"/>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48" name="Freeform: Shape 147">
                <a:extLst>
                  <a:ext uri="{FF2B5EF4-FFF2-40B4-BE49-F238E27FC236}">
                    <a16:creationId xmlns:a16="http://schemas.microsoft.com/office/drawing/2014/main" id="{C5CD38D2-8B0D-7261-2952-467D420351FE}"/>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152" name="!!bl1">
            <a:extLst>
              <a:ext uri="{FF2B5EF4-FFF2-40B4-BE49-F238E27FC236}">
                <a16:creationId xmlns:a16="http://schemas.microsoft.com/office/drawing/2014/main" id="{A8966740-9ACD-804C-A5D5-49EB50951B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2341" y="4418949"/>
            <a:ext cx="941979" cy="502149"/>
          </a:xfrm>
          <a:prstGeom prst="rect">
            <a:avLst/>
          </a:prstGeom>
        </p:spPr>
      </p:pic>
      <p:sp>
        <p:nvSpPr>
          <p:cNvPr id="153" name="Freeform: Shape 152">
            <a:extLst>
              <a:ext uri="{FF2B5EF4-FFF2-40B4-BE49-F238E27FC236}">
                <a16:creationId xmlns:a16="http://schemas.microsoft.com/office/drawing/2014/main" id="{7FB7A86E-FE60-4A6F-0035-4754BE33A1C9}"/>
              </a:ext>
            </a:extLst>
          </p:cNvPr>
          <p:cNvSpPr/>
          <p:nvPr/>
        </p:nvSpPr>
        <p:spPr>
          <a:xfrm>
            <a:off x="4224704" y="2573756"/>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154" name="!!org1">
            <a:extLst>
              <a:ext uri="{FF2B5EF4-FFF2-40B4-BE49-F238E27FC236}">
                <a16:creationId xmlns:a16="http://schemas.microsoft.com/office/drawing/2014/main" id="{5F8773DA-5CDE-B32C-A0D7-C591E7C52C9C}"/>
              </a:ext>
            </a:extLst>
          </p:cNvPr>
          <p:cNvGrpSpPr/>
          <p:nvPr/>
        </p:nvGrpSpPr>
        <p:grpSpPr>
          <a:xfrm>
            <a:off x="4362043" y="2917636"/>
            <a:ext cx="939768" cy="500993"/>
            <a:chOff x="7485269" y="3333178"/>
            <a:chExt cx="1034675" cy="551588"/>
          </a:xfrm>
        </p:grpSpPr>
        <p:grpSp>
          <p:nvGrpSpPr>
            <p:cNvPr id="155" name="Graphic 9">
              <a:extLst>
                <a:ext uri="{FF2B5EF4-FFF2-40B4-BE49-F238E27FC236}">
                  <a16:creationId xmlns:a16="http://schemas.microsoft.com/office/drawing/2014/main" id="{329985E0-4E5D-FC61-C428-EBFD7F6CF35A}"/>
                </a:ext>
              </a:extLst>
            </p:cNvPr>
            <p:cNvGrpSpPr/>
            <p:nvPr/>
          </p:nvGrpSpPr>
          <p:grpSpPr>
            <a:xfrm>
              <a:off x="7485269" y="3333178"/>
              <a:ext cx="1034675" cy="551588"/>
              <a:chOff x="7485269" y="3333178"/>
              <a:chExt cx="1034675" cy="551588"/>
            </a:xfrm>
          </p:grpSpPr>
          <p:sp>
            <p:nvSpPr>
              <p:cNvPr id="161" name="Freeform: Shape 160">
                <a:extLst>
                  <a:ext uri="{FF2B5EF4-FFF2-40B4-BE49-F238E27FC236}">
                    <a16:creationId xmlns:a16="http://schemas.microsoft.com/office/drawing/2014/main" id="{87578735-73C5-7749-55DD-E470006EED82}"/>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162" name="Freeform: Shape 161">
                <a:extLst>
                  <a:ext uri="{FF2B5EF4-FFF2-40B4-BE49-F238E27FC236}">
                    <a16:creationId xmlns:a16="http://schemas.microsoft.com/office/drawing/2014/main" id="{8F77E91D-BF9C-1F5D-AD73-4E41464C422A}"/>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63" name="Freeform: Shape 162">
                <a:extLst>
                  <a:ext uri="{FF2B5EF4-FFF2-40B4-BE49-F238E27FC236}">
                    <a16:creationId xmlns:a16="http://schemas.microsoft.com/office/drawing/2014/main" id="{01C7140F-43B4-6036-C7D2-886F33057282}"/>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156" name="Graphic 9">
              <a:extLst>
                <a:ext uri="{FF2B5EF4-FFF2-40B4-BE49-F238E27FC236}">
                  <a16:creationId xmlns:a16="http://schemas.microsoft.com/office/drawing/2014/main" id="{DC62B550-1684-663A-BDA7-F97C60ADC243}"/>
                </a:ext>
              </a:extLst>
            </p:cNvPr>
            <p:cNvGrpSpPr/>
            <p:nvPr/>
          </p:nvGrpSpPr>
          <p:grpSpPr>
            <a:xfrm>
              <a:off x="7691729" y="3447623"/>
              <a:ext cx="322697" cy="322697"/>
              <a:chOff x="7691729" y="3447623"/>
              <a:chExt cx="322697" cy="322697"/>
            </a:xfrm>
          </p:grpSpPr>
          <p:sp>
            <p:nvSpPr>
              <p:cNvPr id="157" name="Freeform: Shape 156">
                <a:extLst>
                  <a:ext uri="{FF2B5EF4-FFF2-40B4-BE49-F238E27FC236}">
                    <a16:creationId xmlns:a16="http://schemas.microsoft.com/office/drawing/2014/main" id="{6F429360-4DE3-91AB-66F3-32749F9BFE8E}"/>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58" name="Freeform: Shape 157">
                <a:extLst>
                  <a:ext uri="{FF2B5EF4-FFF2-40B4-BE49-F238E27FC236}">
                    <a16:creationId xmlns:a16="http://schemas.microsoft.com/office/drawing/2014/main" id="{4E027BD2-BBB7-EF43-6D0C-00B3FBBEC2ED}"/>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59" name="Freeform: Shape 158">
                <a:extLst>
                  <a:ext uri="{FF2B5EF4-FFF2-40B4-BE49-F238E27FC236}">
                    <a16:creationId xmlns:a16="http://schemas.microsoft.com/office/drawing/2014/main" id="{8B2A492A-941C-9487-52B4-38C675E5632D}"/>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60" name="Freeform: Shape 159">
                <a:extLst>
                  <a:ext uri="{FF2B5EF4-FFF2-40B4-BE49-F238E27FC236}">
                    <a16:creationId xmlns:a16="http://schemas.microsoft.com/office/drawing/2014/main" id="{96A6EC5A-F2EE-6FA2-7821-E1A0B6B043D2}"/>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164" name="!!cel2">
            <a:extLst>
              <a:ext uri="{FF2B5EF4-FFF2-40B4-BE49-F238E27FC236}">
                <a16:creationId xmlns:a16="http://schemas.microsoft.com/office/drawing/2014/main" id="{B0F63E40-6987-2A47-7531-D22EFDB1E0E1}"/>
              </a:ext>
            </a:extLst>
          </p:cNvPr>
          <p:cNvGrpSpPr/>
          <p:nvPr/>
        </p:nvGrpSpPr>
        <p:grpSpPr>
          <a:xfrm>
            <a:off x="4362043" y="3668293"/>
            <a:ext cx="939769" cy="500993"/>
            <a:chOff x="7485269" y="3980878"/>
            <a:chExt cx="1034675" cy="551588"/>
          </a:xfrm>
        </p:grpSpPr>
        <p:grpSp>
          <p:nvGrpSpPr>
            <p:cNvPr id="165" name="Graphic 10">
              <a:extLst>
                <a:ext uri="{FF2B5EF4-FFF2-40B4-BE49-F238E27FC236}">
                  <a16:creationId xmlns:a16="http://schemas.microsoft.com/office/drawing/2014/main" id="{00E4EA98-79E8-EF46-8C8A-41F86A4E3001}"/>
                </a:ext>
              </a:extLst>
            </p:cNvPr>
            <p:cNvGrpSpPr/>
            <p:nvPr/>
          </p:nvGrpSpPr>
          <p:grpSpPr>
            <a:xfrm>
              <a:off x="7485269" y="3980878"/>
              <a:ext cx="1034675" cy="551588"/>
              <a:chOff x="7485269" y="3980878"/>
              <a:chExt cx="1034675" cy="551588"/>
            </a:xfrm>
          </p:grpSpPr>
          <p:sp>
            <p:nvSpPr>
              <p:cNvPr id="171" name="Freeform: Shape 170">
                <a:extLst>
                  <a:ext uri="{FF2B5EF4-FFF2-40B4-BE49-F238E27FC236}">
                    <a16:creationId xmlns:a16="http://schemas.microsoft.com/office/drawing/2014/main" id="{EEF354E3-1DC9-4B09-FD41-52433292B7E7}"/>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172" name="Freeform: Shape 171">
                <a:extLst>
                  <a:ext uri="{FF2B5EF4-FFF2-40B4-BE49-F238E27FC236}">
                    <a16:creationId xmlns:a16="http://schemas.microsoft.com/office/drawing/2014/main" id="{21C8AA68-B9F2-5F0A-4E84-B3FDC0EA369D}"/>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73" name="Freeform: Shape 172">
                <a:extLst>
                  <a:ext uri="{FF2B5EF4-FFF2-40B4-BE49-F238E27FC236}">
                    <a16:creationId xmlns:a16="http://schemas.microsoft.com/office/drawing/2014/main" id="{CD8390F0-0810-15ED-AD04-B52E928B490A}"/>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166" name="Graphic 10">
              <a:extLst>
                <a:ext uri="{FF2B5EF4-FFF2-40B4-BE49-F238E27FC236}">
                  <a16:creationId xmlns:a16="http://schemas.microsoft.com/office/drawing/2014/main" id="{1146E3EB-324E-1FB8-960A-73FADD9532A8}"/>
                </a:ext>
              </a:extLst>
            </p:cNvPr>
            <p:cNvGrpSpPr/>
            <p:nvPr/>
          </p:nvGrpSpPr>
          <p:grpSpPr>
            <a:xfrm>
              <a:off x="7691729" y="4095323"/>
              <a:ext cx="322697" cy="322697"/>
              <a:chOff x="7691729" y="4095323"/>
              <a:chExt cx="322697" cy="322697"/>
            </a:xfrm>
          </p:grpSpPr>
          <p:sp>
            <p:nvSpPr>
              <p:cNvPr id="167" name="Freeform: Shape 166">
                <a:extLst>
                  <a:ext uri="{FF2B5EF4-FFF2-40B4-BE49-F238E27FC236}">
                    <a16:creationId xmlns:a16="http://schemas.microsoft.com/office/drawing/2014/main" id="{56A8D4E3-B883-3BBD-BA0F-24962EE9C365}"/>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68" name="Freeform: Shape 167">
                <a:extLst>
                  <a:ext uri="{FF2B5EF4-FFF2-40B4-BE49-F238E27FC236}">
                    <a16:creationId xmlns:a16="http://schemas.microsoft.com/office/drawing/2014/main" id="{5C754898-C920-8FD9-2280-1F376E89939C}"/>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69" name="Freeform: Shape 168">
                <a:extLst>
                  <a:ext uri="{FF2B5EF4-FFF2-40B4-BE49-F238E27FC236}">
                    <a16:creationId xmlns:a16="http://schemas.microsoft.com/office/drawing/2014/main" id="{17CC071A-ED9A-5040-894E-00A5AF2D7CEA}"/>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70" name="Freeform: Shape 169">
                <a:extLst>
                  <a:ext uri="{FF2B5EF4-FFF2-40B4-BE49-F238E27FC236}">
                    <a16:creationId xmlns:a16="http://schemas.microsoft.com/office/drawing/2014/main" id="{B706364C-8D8B-0343-B754-960C4D6176D9}"/>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174" name="!!bl1">
            <a:extLst>
              <a:ext uri="{FF2B5EF4-FFF2-40B4-BE49-F238E27FC236}">
                <a16:creationId xmlns:a16="http://schemas.microsoft.com/office/drawing/2014/main" id="{0BE446AC-C3C3-0F2C-DA32-6FB225BBB9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2043" y="4418949"/>
            <a:ext cx="941979" cy="502149"/>
          </a:xfrm>
          <a:prstGeom prst="rect">
            <a:avLst/>
          </a:prstGeom>
        </p:spPr>
      </p:pic>
      <p:sp>
        <p:nvSpPr>
          <p:cNvPr id="4" name="TextBox 3">
            <a:extLst>
              <a:ext uri="{FF2B5EF4-FFF2-40B4-BE49-F238E27FC236}">
                <a16:creationId xmlns:a16="http://schemas.microsoft.com/office/drawing/2014/main" id="{80D801E1-1D39-8DF3-C6B7-863E572A6A07}"/>
              </a:ext>
            </a:extLst>
          </p:cNvPr>
          <p:cNvSpPr txBox="1"/>
          <p:nvPr/>
        </p:nvSpPr>
        <p:spPr>
          <a:xfrm>
            <a:off x="6414978" y="2573756"/>
            <a:ext cx="4040372" cy="2180405"/>
          </a:xfrm>
          <a:prstGeom prst="rect">
            <a:avLst/>
          </a:prstGeom>
          <a:noFill/>
        </p:spPr>
        <p:txBody>
          <a:bodyPr wrap="square" rtlCol="0">
            <a:spAutoFit/>
          </a:bodyPr>
          <a:lstStyle/>
          <a:p>
            <a:pPr algn="l">
              <a:lnSpc>
                <a:spcPts val="3300"/>
              </a:lnSpc>
              <a:buClr>
                <a:srgbClr val="008CCF"/>
              </a:buClr>
            </a:pPr>
            <a:r>
              <a:rPr lang="es-ES" sz="2400">
                <a:latin typeface="+mj-lt"/>
              </a:rPr>
              <a:t>Period</a:t>
            </a:r>
            <a:r>
              <a:rPr lang="es-ES" sz="2400"/>
              <a:t>:</a:t>
            </a:r>
          </a:p>
          <a:p>
            <a:pPr marL="342900" indent="-342900" algn="l">
              <a:lnSpc>
                <a:spcPts val="3300"/>
              </a:lnSpc>
              <a:buClr>
                <a:srgbClr val="008CCF"/>
              </a:buClr>
              <a:buFont typeface="Rubik" pitchFamily="2" charset="-79"/>
              <a:buChar char="•"/>
            </a:pPr>
            <a:r>
              <a:rPr lang="es-ES" sz="2400"/>
              <a:t>Frequency of reporting</a:t>
            </a:r>
          </a:p>
          <a:p>
            <a:pPr algn="l">
              <a:lnSpc>
                <a:spcPts val="3300"/>
              </a:lnSpc>
              <a:buClr>
                <a:srgbClr val="008CCF"/>
              </a:buClr>
            </a:pPr>
            <a:r>
              <a:rPr lang="es-ES" sz="2400">
                <a:latin typeface="+mj-lt"/>
              </a:rPr>
              <a:t>Organisation units</a:t>
            </a:r>
          </a:p>
          <a:p>
            <a:pPr marL="342900" indent="-342900" algn="l">
              <a:lnSpc>
                <a:spcPts val="3300"/>
              </a:lnSpc>
              <a:buClr>
                <a:srgbClr val="008CCF"/>
              </a:buClr>
              <a:buFont typeface="Rubik" pitchFamily="2" charset="-79"/>
              <a:buChar char="•"/>
            </a:pPr>
            <a:r>
              <a:rPr lang="es-ES" sz="2400"/>
              <a:t>Where data elements are collected</a:t>
            </a:r>
          </a:p>
        </p:txBody>
      </p:sp>
    </p:spTree>
    <p:custDataLst>
      <p:tags r:id="rId1"/>
    </p:custDataLst>
    <p:extLst>
      <p:ext uri="{BB962C8B-B14F-4D97-AF65-F5344CB8AC3E}">
        <p14:creationId xmlns:p14="http://schemas.microsoft.com/office/powerpoint/2010/main" val="3503109728"/>
      </p:ext>
    </p:extLst>
  </p:cSld>
  <p:clrMapOvr>
    <a:masterClrMapping/>
  </p:clrMapOvr>
  <mc:AlternateContent xmlns:mc="http://schemas.openxmlformats.org/markup-compatibility/2006" xmlns:p159="http://schemas.microsoft.com/office/powerpoint/2015/09/main">
    <mc:Choice Requires="p159">
      <p:transition spd="slow" advClick="0" advTm="16752">
        <p159:morph option="byObject"/>
      </p:transition>
    </mc:Choice>
    <mc:Fallback xmlns="">
      <p:transition spd="slow" advClick="0" advTm="167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dirty="0"/>
              <a:t>Applications related to data sets use </a:t>
            </a:r>
          </a:p>
        </p:txBody>
      </p:sp>
      <p:sp>
        <p:nvSpPr>
          <p:cNvPr id="61" name="TextBox 60">
            <a:extLst>
              <a:ext uri="{FF2B5EF4-FFF2-40B4-BE49-F238E27FC236}">
                <a16:creationId xmlns:a16="http://schemas.microsoft.com/office/drawing/2014/main" id="{587EE345-A46F-9497-115E-2C06464C171F}"/>
              </a:ext>
            </a:extLst>
          </p:cNvPr>
          <p:cNvSpPr txBox="1"/>
          <p:nvPr/>
        </p:nvSpPr>
        <p:spPr>
          <a:xfrm>
            <a:off x="1247380"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Entry app</a:t>
            </a:r>
          </a:p>
        </p:txBody>
      </p:sp>
      <p:sp>
        <p:nvSpPr>
          <p:cNvPr id="6" name="Freeform: Shape 5">
            <a:extLst>
              <a:ext uri="{FF2B5EF4-FFF2-40B4-BE49-F238E27FC236}">
                <a16:creationId xmlns:a16="http://schemas.microsoft.com/office/drawing/2014/main" id="{DF72300A-9286-08D3-F7A5-D0BB93FEC50E}"/>
              </a:ext>
            </a:extLst>
          </p:cNvPr>
          <p:cNvSpPr/>
          <p:nvPr/>
        </p:nvSpPr>
        <p:spPr>
          <a:xfrm rot="21573000">
            <a:off x="2612798" y="2819778"/>
            <a:ext cx="37336" cy="37336"/>
          </a:xfrm>
          <a:custGeom>
            <a:avLst/>
            <a:gdLst>
              <a:gd name="connsiteX0" fmla="*/ 52609 w 52609"/>
              <a:gd name="connsiteY0" fmla="*/ 26305 h 52609"/>
              <a:gd name="connsiteX1" fmla="*/ 26305 w 52609"/>
              <a:gd name="connsiteY1" fmla="*/ 52610 h 52609"/>
              <a:gd name="connsiteX2" fmla="*/ 0 w 52609"/>
              <a:gd name="connsiteY2" fmla="*/ 26305 h 52609"/>
              <a:gd name="connsiteX3" fmla="*/ 26305 w 52609"/>
              <a:gd name="connsiteY3" fmla="*/ 0 h 52609"/>
              <a:gd name="connsiteX4" fmla="*/ 52609 w 52609"/>
              <a:gd name="connsiteY4" fmla="*/ 26305 h 52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09" h="52609">
                <a:moveTo>
                  <a:pt x="52609" y="26305"/>
                </a:moveTo>
                <a:cubicBezTo>
                  <a:pt x="52609" y="40832"/>
                  <a:pt x="40832" y="52610"/>
                  <a:pt x="26305" y="52610"/>
                </a:cubicBezTo>
                <a:cubicBezTo>
                  <a:pt x="11777" y="52610"/>
                  <a:pt x="0" y="40832"/>
                  <a:pt x="0" y="26305"/>
                </a:cubicBezTo>
                <a:cubicBezTo>
                  <a:pt x="0" y="11777"/>
                  <a:pt x="11777" y="0"/>
                  <a:pt x="26305" y="0"/>
                </a:cubicBezTo>
                <a:cubicBezTo>
                  <a:pt x="40832" y="0"/>
                  <a:pt x="52609" y="11777"/>
                  <a:pt x="52609" y="26305"/>
                </a:cubicBezTo>
                <a:close/>
              </a:path>
            </a:pathLst>
          </a:custGeom>
          <a:solidFill>
            <a:srgbClr val="FF8F02"/>
          </a:solidFill>
          <a:ln w="4680"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3FB94E0E-BF42-F69B-A704-1478F698DCD2}"/>
              </a:ext>
            </a:extLst>
          </p:cNvPr>
          <p:cNvSpPr/>
          <p:nvPr/>
        </p:nvSpPr>
        <p:spPr>
          <a:xfrm>
            <a:off x="1144468" y="4484386"/>
            <a:ext cx="2986284" cy="102609"/>
          </a:xfrm>
          <a:custGeom>
            <a:avLst/>
            <a:gdLst>
              <a:gd name="connsiteX0" fmla="*/ 4206049 w 4207827"/>
              <a:gd name="connsiteY0" fmla="*/ 0 h 144582"/>
              <a:gd name="connsiteX1" fmla="*/ 2403751 w 4207827"/>
              <a:gd name="connsiteY1" fmla="*/ 0 h 144582"/>
              <a:gd name="connsiteX2" fmla="*/ 2362983 w 4207827"/>
              <a:gd name="connsiteY2" fmla="*/ 65715 h 144582"/>
              <a:gd name="connsiteX3" fmla="*/ 1840866 w 4207827"/>
              <a:gd name="connsiteY3" fmla="*/ 65715 h 144582"/>
              <a:gd name="connsiteX4" fmla="*/ 1800098 w 4207827"/>
              <a:gd name="connsiteY4" fmla="*/ 0 h 144582"/>
              <a:gd name="connsiteX5" fmla="*/ 1825 w 4207827"/>
              <a:gd name="connsiteY5" fmla="*/ 0 h 144582"/>
              <a:gd name="connsiteX6" fmla="*/ 0 w 4207827"/>
              <a:gd name="connsiteY6" fmla="*/ 3604 h 144582"/>
              <a:gd name="connsiteX7" fmla="*/ 238615 w 4207827"/>
              <a:gd name="connsiteY7" fmla="*/ 144583 h 144582"/>
              <a:gd name="connsiteX8" fmla="*/ 3969212 w 4207827"/>
              <a:gd name="connsiteY8" fmla="*/ 144583 h 144582"/>
              <a:gd name="connsiteX9" fmla="*/ 4207827 w 4207827"/>
              <a:gd name="connsiteY9" fmla="*/ 3604 h 144582"/>
              <a:gd name="connsiteX10" fmla="*/ 4206002 w 4207827"/>
              <a:gd name="connsiteY10" fmla="*/ 0 h 1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7827" h="144582">
                <a:moveTo>
                  <a:pt x="4206049" y="0"/>
                </a:moveTo>
                <a:lnTo>
                  <a:pt x="2403751" y="0"/>
                </a:lnTo>
                <a:cubicBezTo>
                  <a:pt x="2402955" y="43155"/>
                  <a:pt x="2384935" y="65715"/>
                  <a:pt x="2362983" y="65715"/>
                </a:cubicBezTo>
                <a:lnTo>
                  <a:pt x="1840866" y="65715"/>
                </a:lnTo>
                <a:cubicBezTo>
                  <a:pt x="1818914" y="65715"/>
                  <a:pt x="1800894" y="43155"/>
                  <a:pt x="1800098" y="0"/>
                </a:cubicBezTo>
                <a:lnTo>
                  <a:pt x="1825" y="0"/>
                </a:lnTo>
                <a:cubicBezTo>
                  <a:pt x="843" y="0"/>
                  <a:pt x="0" y="1638"/>
                  <a:pt x="0" y="3604"/>
                </a:cubicBezTo>
                <a:cubicBezTo>
                  <a:pt x="0" y="70817"/>
                  <a:pt x="149731" y="129699"/>
                  <a:pt x="238615" y="144583"/>
                </a:cubicBezTo>
                <a:lnTo>
                  <a:pt x="3969212" y="144583"/>
                </a:lnTo>
                <a:cubicBezTo>
                  <a:pt x="4058143" y="129699"/>
                  <a:pt x="4207827" y="70817"/>
                  <a:pt x="4207827" y="3604"/>
                </a:cubicBezTo>
                <a:cubicBezTo>
                  <a:pt x="4207827" y="1638"/>
                  <a:pt x="4207031" y="0"/>
                  <a:pt x="4206002" y="0"/>
                </a:cubicBezTo>
                <a:close/>
              </a:path>
            </a:pathLst>
          </a:custGeom>
          <a:solidFill>
            <a:srgbClr val="093371"/>
          </a:solidFill>
          <a:ln w="4680"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4A06B308-93C5-3946-EC98-19C36C377A8D}"/>
              </a:ext>
            </a:extLst>
          </p:cNvPr>
          <p:cNvSpPr/>
          <p:nvPr/>
        </p:nvSpPr>
        <p:spPr>
          <a:xfrm>
            <a:off x="2592800" y="2923979"/>
            <a:ext cx="1123992" cy="1392292"/>
          </a:xfrm>
          <a:custGeom>
            <a:avLst/>
            <a:gdLst>
              <a:gd name="connsiteX0" fmla="*/ 1140513 w 1583762"/>
              <a:gd name="connsiteY0" fmla="*/ 0 h 1961811"/>
              <a:gd name="connsiteX1" fmla="*/ 1549126 w 1583762"/>
              <a:gd name="connsiteY1" fmla="*/ 0 h 1961811"/>
              <a:gd name="connsiteX2" fmla="*/ 1583762 w 1583762"/>
              <a:gd name="connsiteY2" fmla="*/ 34636 h 1961811"/>
              <a:gd name="connsiteX3" fmla="*/ 1583762 w 1583762"/>
              <a:gd name="connsiteY3" fmla="*/ 1927175 h 1961811"/>
              <a:gd name="connsiteX4" fmla="*/ 1549126 w 1583762"/>
              <a:gd name="connsiteY4" fmla="*/ 1961811 h 1961811"/>
              <a:gd name="connsiteX5" fmla="*/ 0 w 1583762"/>
              <a:gd name="connsiteY5" fmla="*/ 1961811 h 1961811"/>
              <a:gd name="connsiteX6" fmla="*/ 1140513 w 1583762"/>
              <a:gd name="connsiteY6" fmla="*/ 0 h 196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762" h="1961811">
                <a:moveTo>
                  <a:pt x="1140513" y="0"/>
                </a:moveTo>
                <a:lnTo>
                  <a:pt x="1549126" y="0"/>
                </a:lnTo>
                <a:cubicBezTo>
                  <a:pt x="1568270" y="0"/>
                  <a:pt x="1583762" y="15493"/>
                  <a:pt x="1583762" y="34636"/>
                </a:cubicBezTo>
                <a:lnTo>
                  <a:pt x="1583762" y="1927175"/>
                </a:lnTo>
                <a:cubicBezTo>
                  <a:pt x="1583762" y="1946319"/>
                  <a:pt x="1568270" y="1961811"/>
                  <a:pt x="1549126" y="1961811"/>
                </a:cubicBezTo>
                <a:lnTo>
                  <a:pt x="0" y="1961811"/>
                </a:lnTo>
                <a:lnTo>
                  <a:pt x="1140513" y="0"/>
                </a:lnTo>
                <a:close/>
              </a:path>
            </a:pathLst>
          </a:custGeom>
          <a:solidFill>
            <a:srgbClr val="2196F3"/>
          </a:solidFill>
          <a:ln w="4680"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4709F5EB-2C18-B5A1-9F50-C6154B669D87}"/>
              </a:ext>
            </a:extLst>
          </p:cNvPr>
          <p:cNvSpPr/>
          <p:nvPr/>
        </p:nvSpPr>
        <p:spPr>
          <a:xfrm>
            <a:off x="1431404" y="2792569"/>
            <a:ext cx="2399357" cy="1641990"/>
          </a:xfrm>
          <a:custGeom>
            <a:avLst/>
            <a:gdLst>
              <a:gd name="connsiteX0" fmla="*/ 3319316 w 3380817"/>
              <a:gd name="connsiteY0" fmla="*/ 0 h 2313649"/>
              <a:gd name="connsiteX1" fmla="*/ 61503 w 3380817"/>
              <a:gd name="connsiteY1" fmla="*/ 0 h 2313649"/>
              <a:gd name="connsiteX2" fmla="*/ 0 w 3380817"/>
              <a:gd name="connsiteY2" fmla="*/ 61503 h 2313649"/>
              <a:gd name="connsiteX3" fmla="*/ 0 w 3380817"/>
              <a:gd name="connsiteY3" fmla="*/ 318466 h 2313649"/>
              <a:gd name="connsiteX4" fmla="*/ 128435 w 3380817"/>
              <a:gd name="connsiteY4" fmla="*/ 318887 h 2313649"/>
              <a:gd name="connsiteX5" fmla="*/ 128435 w 3380817"/>
              <a:gd name="connsiteY5" fmla="*/ 165037 h 2313649"/>
              <a:gd name="connsiteX6" fmla="*/ 163445 w 3380817"/>
              <a:gd name="connsiteY6" fmla="*/ 129745 h 2313649"/>
              <a:gd name="connsiteX7" fmla="*/ 3237921 w 3380817"/>
              <a:gd name="connsiteY7" fmla="*/ 129745 h 2313649"/>
              <a:gd name="connsiteX8" fmla="*/ 3272931 w 3380817"/>
              <a:gd name="connsiteY8" fmla="*/ 165037 h 2313649"/>
              <a:gd name="connsiteX9" fmla="*/ 3272931 w 3380817"/>
              <a:gd name="connsiteY9" fmla="*/ 2165229 h 2313649"/>
              <a:gd name="connsiteX10" fmla="*/ 3237921 w 3380817"/>
              <a:gd name="connsiteY10" fmla="*/ 2200520 h 2313649"/>
              <a:gd name="connsiteX11" fmla="*/ 163445 w 3380817"/>
              <a:gd name="connsiteY11" fmla="*/ 2200520 h 2313649"/>
              <a:gd name="connsiteX12" fmla="*/ 128435 w 3380817"/>
              <a:gd name="connsiteY12" fmla="*/ 2165229 h 2313649"/>
              <a:gd name="connsiteX13" fmla="*/ 128435 w 3380817"/>
              <a:gd name="connsiteY13" fmla="*/ 1989052 h 2313649"/>
              <a:gd name="connsiteX14" fmla="*/ 0 w 3380817"/>
              <a:gd name="connsiteY14" fmla="*/ 1989707 h 2313649"/>
              <a:gd name="connsiteX15" fmla="*/ 0 w 3380817"/>
              <a:gd name="connsiteY15" fmla="*/ 2252147 h 2313649"/>
              <a:gd name="connsiteX16" fmla="*/ 61503 w 3380817"/>
              <a:gd name="connsiteY16" fmla="*/ 2313649 h 2313649"/>
              <a:gd name="connsiteX17" fmla="*/ 3319316 w 3380817"/>
              <a:gd name="connsiteY17" fmla="*/ 2313649 h 2313649"/>
              <a:gd name="connsiteX18" fmla="*/ 3380818 w 3380817"/>
              <a:gd name="connsiteY18" fmla="*/ 2252147 h 2313649"/>
              <a:gd name="connsiteX19" fmla="*/ 3380818 w 3380817"/>
              <a:gd name="connsiteY19" fmla="*/ 61503 h 2313649"/>
              <a:gd name="connsiteX20" fmla="*/ 3319316 w 3380817"/>
              <a:gd name="connsiteY20" fmla="*/ 0 h 23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80817" h="2313649">
                <a:moveTo>
                  <a:pt x="3319316" y="0"/>
                </a:moveTo>
                <a:lnTo>
                  <a:pt x="61503" y="0"/>
                </a:lnTo>
                <a:cubicBezTo>
                  <a:pt x="27662" y="0"/>
                  <a:pt x="0" y="27662"/>
                  <a:pt x="0" y="61503"/>
                </a:cubicBezTo>
                <a:lnTo>
                  <a:pt x="0" y="318466"/>
                </a:lnTo>
                <a:lnTo>
                  <a:pt x="128435" y="318887"/>
                </a:lnTo>
                <a:lnTo>
                  <a:pt x="128435" y="165037"/>
                </a:lnTo>
                <a:cubicBezTo>
                  <a:pt x="128435" y="145566"/>
                  <a:pt x="144115" y="129745"/>
                  <a:pt x="163445" y="129745"/>
                </a:cubicBezTo>
                <a:lnTo>
                  <a:pt x="3237921" y="129745"/>
                </a:lnTo>
                <a:cubicBezTo>
                  <a:pt x="3257251" y="129745"/>
                  <a:pt x="3272931" y="145566"/>
                  <a:pt x="3272931" y="165037"/>
                </a:cubicBezTo>
                <a:lnTo>
                  <a:pt x="3272931" y="2165229"/>
                </a:lnTo>
                <a:cubicBezTo>
                  <a:pt x="3272931" y="2184700"/>
                  <a:pt x="3257251" y="2200520"/>
                  <a:pt x="3237921" y="2200520"/>
                </a:cubicBezTo>
                <a:lnTo>
                  <a:pt x="163445" y="2200520"/>
                </a:lnTo>
                <a:cubicBezTo>
                  <a:pt x="144115" y="2200520"/>
                  <a:pt x="128435" y="2184700"/>
                  <a:pt x="128435" y="2165229"/>
                </a:cubicBezTo>
                <a:lnTo>
                  <a:pt x="128435" y="1989052"/>
                </a:lnTo>
                <a:lnTo>
                  <a:pt x="0" y="1989707"/>
                </a:lnTo>
                <a:lnTo>
                  <a:pt x="0" y="2252147"/>
                </a:lnTo>
                <a:cubicBezTo>
                  <a:pt x="0" y="2285987"/>
                  <a:pt x="27662" y="2313649"/>
                  <a:pt x="61503" y="2313649"/>
                </a:cubicBezTo>
                <a:lnTo>
                  <a:pt x="3319316" y="2313649"/>
                </a:lnTo>
                <a:cubicBezTo>
                  <a:pt x="3353156" y="2313649"/>
                  <a:pt x="3380818" y="2285987"/>
                  <a:pt x="3380818" y="2252147"/>
                </a:cubicBezTo>
                <a:lnTo>
                  <a:pt x="3380818" y="61503"/>
                </a:lnTo>
                <a:cubicBezTo>
                  <a:pt x="3380818" y="27662"/>
                  <a:pt x="3353156" y="0"/>
                  <a:pt x="3319316" y="0"/>
                </a:cubicBezTo>
                <a:close/>
              </a:path>
            </a:pathLst>
          </a:custGeom>
          <a:solidFill>
            <a:srgbClr val="093371"/>
          </a:solidFill>
          <a:ln w="4680"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F0BC1DA1-9C19-6EA0-AC96-31B344D861B6}"/>
              </a:ext>
            </a:extLst>
          </p:cNvPr>
          <p:cNvSpPr/>
          <p:nvPr/>
        </p:nvSpPr>
        <p:spPr>
          <a:xfrm>
            <a:off x="1429677" y="3018583"/>
            <a:ext cx="1727" cy="1186075"/>
          </a:xfrm>
          <a:custGeom>
            <a:avLst/>
            <a:gdLst>
              <a:gd name="connsiteX0" fmla="*/ 0 w 2433"/>
              <a:gd name="connsiteY0" fmla="*/ 0 h 1671241"/>
              <a:gd name="connsiteX1" fmla="*/ 0 w 2433"/>
              <a:gd name="connsiteY1" fmla="*/ 1671242 h 1671241"/>
              <a:gd name="connsiteX2" fmla="*/ 2434 w 2433"/>
              <a:gd name="connsiteY2" fmla="*/ 1671242 h 1671241"/>
              <a:gd name="connsiteX3" fmla="*/ 2434 w 2433"/>
              <a:gd name="connsiteY3" fmla="*/ 0 h 1671241"/>
              <a:gd name="connsiteX4" fmla="*/ 0 w 2433"/>
              <a:gd name="connsiteY4" fmla="*/ 0 h 167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 h="1671241">
                <a:moveTo>
                  <a:pt x="0" y="0"/>
                </a:moveTo>
                <a:lnTo>
                  <a:pt x="0" y="1671242"/>
                </a:lnTo>
                <a:lnTo>
                  <a:pt x="2434" y="1671242"/>
                </a:lnTo>
                <a:lnTo>
                  <a:pt x="2434" y="0"/>
                </a:lnTo>
                <a:lnTo>
                  <a:pt x="0" y="0"/>
                </a:lnTo>
                <a:close/>
              </a:path>
            </a:pathLst>
          </a:custGeom>
          <a:solidFill>
            <a:srgbClr val="FFFFFF"/>
          </a:solidFill>
          <a:ln w="4680"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B13B2897-C92D-B9CF-BE3A-09495A507C33}"/>
              </a:ext>
            </a:extLst>
          </p:cNvPr>
          <p:cNvSpPr/>
          <p:nvPr/>
        </p:nvSpPr>
        <p:spPr>
          <a:xfrm>
            <a:off x="1064347" y="3816409"/>
            <a:ext cx="621472" cy="248004"/>
          </a:xfrm>
          <a:custGeom>
            <a:avLst/>
            <a:gdLst>
              <a:gd name="connsiteX0" fmla="*/ 875687 w 875686"/>
              <a:gd name="connsiteY0" fmla="*/ 0 h 349450"/>
              <a:gd name="connsiteX1" fmla="*/ 405477 w 875686"/>
              <a:gd name="connsiteY1" fmla="*/ 0 h 349450"/>
              <a:gd name="connsiteX2" fmla="*/ 405477 w 875686"/>
              <a:gd name="connsiteY2" fmla="*/ 349451 h 349450"/>
              <a:gd name="connsiteX3" fmla="*/ 0 w 875686"/>
              <a:gd name="connsiteY3" fmla="*/ 349451 h 349450"/>
            </a:gdLst>
            <a:ahLst/>
            <a:cxnLst>
              <a:cxn ang="0">
                <a:pos x="connsiteX0" y="connsiteY0"/>
              </a:cxn>
              <a:cxn ang="0">
                <a:pos x="connsiteX1" y="connsiteY1"/>
              </a:cxn>
              <a:cxn ang="0">
                <a:pos x="connsiteX2" y="connsiteY2"/>
              </a:cxn>
              <a:cxn ang="0">
                <a:pos x="connsiteX3" y="connsiteY3"/>
              </a:cxn>
            </a:cxnLst>
            <a:rect l="l" t="t" r="r" b="b"/>
            <a:pathLst>
              <a:path w="875686" h="349450">
                <a:moveTo>
                  <a:pt x="875687" y="0"/>
                </a:moveTo>
                <a:lnTo>
                  <a:pt x="405477" y="0"/>
                </a:lnTo>
                <a:lnTo>
                  <a:pt x="405477" y="349451"/>
                </a:lnTo>
                <a:lnTo>
                  <a:pt x="0" y="349451"/>
                </a:lnTo>
              </a:path>
            </a:pathLst>
          </a:custGeom>
          <a:noFill/>
          <a:ln w="83624" cap="rnd">
            <a:solidFill>
              <a:srgbClr val="093371"/>
            </a:solidFill>
            <a:prstDash val="solid"/>
            <a:round/>
          </a:ln>
        </p:spPr>
        <p:txBody>
          <a:bodyPr rtlCol="0" anchor="ctr"/>
          <a:lstStyle/>
          <a:p>
            <a:endParaRPr lang="es-ES"/>
          </a:p>
        </p:txBody>
      </p:sp>
      <p:sp>
        <p:nvSpPr>
          <p:cNvPr id="25" name="Freeform: Shape 24">
            <a:extLst>
              <a:ext uri="{FF2B5EF4-FFF2-40B4-BE49-F238E27FC236}">
                <a16:creationId xmlns:a16="http://schemas.microsoft.com/office/drawing/2014/main" id="{A0900110-17BF-676D-AD53-F4463F07AA1E}"/>
              </a:ext>
            </a:extLst>
          </p:cNvPr>
          <p:cNvSpPr/>
          <p:nvPr/>
        </p:nvSpPr>
        <p:spPr>
          <a:xfrm>
            <a:off x="1064347" y="3622316"/>
            <a:ext cx="326564" cy="3321"/>
          </a:xfrm>
          <a:custGeom>
            <a:avLst/>
            <a:gdLst>
              <a:gd name="connsiteX0" fmla="*/ 0 w 460146"/>
              <a:gd name="connsiteY0" fmla="*/ 0 h 4680"/>
              <a:gd name="connsiteX1" fmla="*/ 460146 w 460146"/>
              <a:gd name="connsiteY1" fmla="*/ 0 h 4680"/>
            </a:gdLst>
            <a:ahLst/>
            <a:cxnLst>
              <a:cxn ang="0">
                <a:pos x="connsiteX0" y="connsiteY0"/>
              </a:cxn>
              <a:cxn ang="0">
                <a:pos x="connsiteX1" y="connsiteY1"/>
              </a:cxn>
            </a:cxnLst>
            <a:rect l="l" t="t" r="r" b="b"/>
            <a:pathLst>
              <a:path w="460146" h="4680">
                <a:moveTo>
                  <a:pt x="0" y="0"/>
                </a:moveTo>
                <a:lnTo>
                  <a:pt x="460146" y="0"/>
                </a:lnTo>
              </a:path>
            </a:pathLst>
          </a:custGeom>
          <a:ln w="83624" cap="rnd">
            <a:solidFill>
              <a:srgbClr val="093371"/>
            </a:solidFill>
            <a:prstDash val="solid"/>
            <a:round/>
          </a:ln>
        </p:spPr>
        <p:txBody>
          <a:bodyPr rtlCol="0" anchor="ctr"/>
          <a:lstStyle/>
          <a:p>
            <a:endParaRPr lang="es-ES"/>
          </a:p>
        </p:txBody>
      </p:sp>
      <p:sp>
        <p:nvSpPr>
          <p:cNvPr id="26" name="Freeform: Shape 25">
            <a:extLst>
              <a:ext uri="{FF2B5EF4-FFF2-40B4-BE49-F238E27FC236}">
                <a16:creationId xmlns:a16="http://schemas.microsoft.com/office/drawing/2014/main" id="{BDEFDE5F-EA00-50FD-B808-559D32ECFFD3}"/>
              </a:ext>
            </a:extLst>
          </p:cNvPr>
          <p:cNvSpPr/>
          <p:nvPr/>
        </p:nvSpPr>
        <p:spPr>
          <a:xfrm>
            <a:off x="1530393" y="3625206"/>
            <a:ext cx="282550" cy="3321"/>
          </a:xfrm>
          <a:custGeom>
            <a:avLst/>
            <a:gdLst>
              <a:gd name="connsiteX0" fmla="*/ 0 w 398128"/>
              <a:gd name="connsiteY0" fmla="*/ 0 h 4680"/>
              <a:gd name="connsiteX1" fmla="*/ 398129 w 398128"/>
              <a:gd name="connsiteY1" fmla="*/ 0 h 4680"/>
            </a:gdLst>
            <a:ahLst/>
            <a:cxnLst>
              <a:cxn ang="0">
                <a:pos x="connsiteX0" y="connsiteY0"/>
              </a:cxn>
              <a:cxn ang="0">
                <a:pos x="connsiteX1" y="connsiteY1"/>
              </a:cxn>
            </a:cxnLst>
            <a:rect l="l" t="t" r="r" b="b"/>
            <a:pathLst>
              <a:path w="398128" h="4680">
                <a:moveTo>
                  <a:pt x="0" y="0"/>
                </a:moveTo>
                <a:lnTo>
                  <a:pt x="398129" y="0"/>
                </a:lnTo>
              </a:path>
            </a:pathLst>
          </a:custGeom>
          <a:ln w="83624" cap="rnd">
            <a:solidFill>
              <a:srgbClr val="093371"/>
            </a:solidFill>
            <a:prstDash val="solid"/>
            <a:round/>
          </a:ln>
        </p:spPr>
        <p:txBody>
          <a:bodyPr rtlCol="0" anchor="ctr"/>
          <a:lstStyle/>
          <a:p>
            <a:endParaRPr lang="es-ES"/>
          </a:p>
        </p:txBody>
      </p:sp>
      <p:sp>
        <p:nvSpPr>
          <p:cNvPr id="27" name="Freeform: Shape 26">
            <a:extLst>
              <a:ext uri="{FF2B5EF4-FFF2-40B4-BE49-F238E27FC236}">
                <a16:creationId xmlns:a16="http://schemas.microsoft.com/office/drawing/2014/main" id="{15DD7D9F-1709-E4E1-3C66-B74A00F7B3B3}"/>
              </a:ext>
            </a:extLst>
          </p:cNvPr>
          <p:cNvSpPr/>
          <p:nvPr/>
        </p:nvSpPr>
        <p:spPr>
          <a:xfrm>
            <a:off x="695098" y="3475228"/>
            <a:ext cx="297299" cy="297299"/>
          </a:xfrm>
          <a:custGeom>
            <a:avLst/>
            <a:gdLst>
              <a:gd name="connsiteX0" fmla="*/ 418910 w 418910"/>
              <a:gd name="connsiteY0" fmla="*/ 209455 h 418910"/>
              <a:gd name="connsiteX1" fmla="*/ 209455 w 418910"/>
              <a:gd name="connsiteY1" fmla="*/ 418910 h 418910"/>
              <a:gd name="connsiteX2" fmla="*/ 0 w 418910"/>
              <a:gd name="connsiteY2" fmla="*/ 209455 h 418910"/>
              <a:gd name="connsiteX3" fmla="*/ 209455 w 418910"/>
              <a:gd name="connsiteY3" fmla="*/ 0 h 418910"/>
              <a:gd name="connsiteX4" fmla="*/ 418910 w 418910"/>
              <a:gd name="connsiteY4" fmla="*/ 209455 h 41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0" h="418910">
                <a:moveTo>
                  <a:pt x="418910" y="209455"/>
                </a:moveTo>
                <a:cubicBezTo>
                  <a:pt x="418910" y="325134"/>
                  <a:pt x="325134" y="418910"/>
                  <a:pt x="209455" y="418910"/>
                </a:cubicBezTo>
                <a:cubicBezTo>
                  <a:pt x="93776" y="418910"/>
                  <a:pt x="0" y="325134"/>
                  <a:pt x="0" y="209455"/>
                </a:cubicBezTo>
                <a:cubicBezTo>
                  <a:pt x="0" y="93776"/>
                  <a:pt x="93776" y="0"/>
                  <a:pt x="209455" y="0"/>
                </a:cubicBezTo>
                <a:cubicBezTo>
                  <a:pt x="325134" y="0"/>
                  <a:pt x="418910" y="93776"/>
                  <a:pt x="418910" y="209455"/>
                </a:cubicBezTo>
                <a:close/>
              </a:path>
            </a:pathLst>
          </a:custGeom>
          <a:solidFill>
            <a:srgbClr val="093371"/>
          </a:solidFill>
          <a:ln w="4680"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2F293D67-A117-EDA9-ACB6-A569CBCA792C}"/>
              </a:ext>
            </a:extLst>
          </p:cNvPr>
          <p:cNvSpPr/>
          <p:nvPr/>
        </p:nvSpPr>
        <p:spPr>
          <a:xfrm>
            <a:off x="717952" y="3048445"/>
            <a:ext cx="251559" cy="251559"/>
          </a:xfrm>
          <a:custGeom>
            <a:avLst/>
            <a:gdLst>
              <a:gd name="connsiteX0" fmla="*/ 323380 w 354459"/>
              <a:gd name="connsiteY0" fmla="*/ 0 h 354459"/>
              <a:gd name="connsiteX1" fmla="*/ 354459 w 354459"/>
              <a:gd name="connsiteY1" fmla="*/ 31079 h 354459"/>
              <a:gd name="connsiteX2" fmla="*/ 354459 w 354459"/>
              <a:gd name="connsiteY2" fmla="*/ 323380 h 354459"/>
              <a:gd name="connsiteX3" fmla="*/ 323380 w 354459"/>
              <a:gd name="connsiteY3" fmla="*/ 354459 h 354459"/>
              <a:gd name="connsiteX4" fmla="*/ 31079 w 354459"/>
              <a:gd name="connsiteY4" fmla="*/ 354459 h 354459"/>
              <a:gd name="connsiteX5" fmla="*/ 0 w 354459"/>
              <a:gd name="connsiteY5" fmla="*/ 323380 h 354459"/>
              <a:gd name="connsiteX6" fmla="*/ 0 w 354459"/>
              <a:gd name="connsiteY6" fmla="*/ 31079 h 354459"/>
              <a:gd name="connsiteX7" fmla="*/ 31079 w 354459"/>
              <a:gd name="connsiteY7" fmla="*/ 0 h 35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59" h="354459">
                <a:moveTo>
                  <a:pt x="323380" y="0"/>
                </a:moveTo>
                <a:cubicBezTo>
                  <a:pt x="340545" y="0"/>
                  <a:pt x="354459" y="13915"/>
                  <a:pt x="354459" y="31079"/>
                </a:cubicBezTo>
                <a:lnTo>
                  <a:pt x="354459" y="323380"/>
                </a:lnTo>
                <a:cubicBezTo>
                  <a:pt x="354459" y="340545"/>
                  <a:pt x="340545" y="354459"/>
                  <a:pt x="323380" y="354459"/>
                </a:cubicBezTo>
                <a:lnTo>
                  <a:pt x="31079" y="354459"/>
                </a:lnTo>
                <a:cubicBezTo>
                  <a:pt x="13915" y="354459"/>
                  <a:pt x="0" y="340545"/>
                  <a:pt x="0" y="323380"/>
                </a:cubicBezTo>
                <a:lnTo>
                  <a:pt x="0" y="31079"/>
                </a:lnTo>
                <a:cubicBezTo>
                  <a:pt x="0" y="13915"/>
                  <a:pt x="13915" y="0"/>
                  <a:pt x="31079" y="0"/>
                </a:cubicBezTo>
                <a:close/>
              </a:path>
            </a:pathLst>
          </a:custGeom>
          <a:solidFill>
            <a:srgbClr val="FF8F02"/>
          </a:solidFill>
          <a:ln w="4680"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9E542DF4-0959-AC89-9B2E-E5B6310878B5}"/>
              </a:ext>
            </a:extLst>
          </p:cNvPr>
          <p:cNvSpPr/>
          <p:nvPr/>
        </p:nvSpPr>
        <p:spPr>
          <a:xfrm>
            <a:off x="698634" y="3913720"/>
            <a:ext cx="290199" cy="270841"/>
          </a:xfrm>
          <a:custGeom>
            <a:avLst/>
            <a:gdLst>
              <a:gd name="connsiteX0" fmla="*/ 25629 w 408905"/>
              <a:gd name="connsiteY0" fmla="*/ 381583 h 381629"/>
              <a:gd name="connsiteX1" fmla="*/ 383271 w 408905"/>
              <a:gd name="connsiteY1" fmla="*/ 381583 h 381629"/>
              <a:gd name="connsiteX2" fmla="*/ 405784 w 408905"/>
              <a:gd name="connsiteY2" fmla="*/ 343764 h 381629"/>
              <a:gd name="connsiteX3" fmla="*/ 226940 w 408905"/>
              <a:gd name="connsiteY3" fmla="*/ 13410 h 381629"/>
              <a:gd name="connsiteX4" fmla="*/ 181913 w 408905"/>
              <a:gd name="connsiteY4" fmla="*/ 13410 h 381629"/>
              <a:gd name="connsiteX5" fmla="*/ 3115 w 408905"/>
              <a:gd name="connsiteY5" fmla="*/ 343811 h 381629"/>
              <a:gd name="connsiteX6" fmla="*/ 25629 w 408905"/>
              <a:gd name="connsiteY6" fmla="*/ 381630 h 3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905" h="381629">
                <a:moveTo>
                  <a:pt x="25629" y="381583"/>
                </a:moveTo>
                <a:lnTo>
                  <a:pt x="383271" y="381583"/>
                </a:lnTo>
                <a:cubicBezTo>
                  <a:pt x="402695" y="381583"/>
                  <a:pt x="415005" y="360848"/>
                  <a:pt x="405784" y="343764"/>
                </a:cubicBezTo>
                <a:lnTo>
                  <a:pt x="226940" y="13410"/>
                </a:lnTo>
                <a:cubicBezTo>
                  <a:pt x="217251" y="-4470"/>
                  <a:pt x="191602" y="-4470"/>
                  <a:pt x="181913" y="13410"/>
                </a:cubicBezTo>
                <a:lnTo>
                  <a:pt x="3115" y="343811"/>
                </a:lnTo>
                <a:cubicBezTo>
                  <a:pt x="-6105" y="360895"/>
                  <a:pt x="6251" y="381630"/>
                  <a:pt x="25629" y="381630"/>
                </a:cubicBezTo>
                <a:close/>
              </a:path>
            </a:pathLst>
          </a:custGeom>
          <a:solidFill>
            <a:srgbClr val="2196F3"/>
          </a:solidFill>
          <a:ln w="4680"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7CCBB931-B991-4B2E-17B4-BD8A651DF7D8}"/>
              </a:ext>
            </a:extLst>
          </p:cNvPr>
          <p:cNvSpPr/>
          <p:nvPr/>
        </p:nvSpPr>
        <p:spPr>
          <a:xfrm>
            <a:off x="1064347" y="3175304"/>
            <a:ext cx="621472" cy="248004"/>
          </a:xfrm>
          <a:custGeom>
            <a:avLst/>
            <a:gdLst>
              <a:gd name="connsiteX0" fmla="*/ 875687 w 875686"/>
              <a:gd name="connsiteY0" fmla="*/ 349451 h 349450"/>
              <a:gd name="connsiteX1" fmla="*/ 405477 w 875686"/>
              <a:gd name="connsiteY1" fmla="*/ 349451 h 349450"/>
              <a:gd name="connsiteX2" fmla="*/ 405477 w 875686"/>
              <a:gd name="connsiteY2" fmla="*/ 0 h 349450"/>
              <a:gd name="connsiteX3" fmla="*/ 0 w 875686"/>
              <a:gd name="connsiteY3" fmla="*/ 0 h 349450"/>
            </a:gdLst>
            <a:ahLst/>
            <a:cxnLst>
              <a:cxn ang="0">
                <a:pos x="connsiteX0" y="connsiteY0"/>
              </a:cxn>
              <a:cxn ang="0">
                <a:pos x="connsiteX1" y="connsiteY1"/>
              </a:cxn>
              <a:cxn ang="0">
                <a:pos x="connsiteX2" y="connsiteY2"/>
              </a:cxn>
              <a:cxn ang="0">
                <a:pos x="connsiteX3" y="connsiteY3"/>
              </a:cxn>
            </a:cxnLst>
            <a:rect l="l" t="t" r="r" b="b"/>
            <a:pathLst>
              <a:path w="875686" h="349450">
                <a:moveTo>
                  <a:pt x="875687" y="349451"/>
                </a:moveTo>
                <a:lnTo>
                  <a:pt x="405477" y="349451"/>
                </a:lnTo>
                <a:lnTo>
                  <a:pt x="405477" y="0"/>
                </a:lnTo>
                <a:lnTo>
                  <a:pt x="0" y="0"/>
                </a:lnTo>
              </a:path>
            </a:pathLst>
          </a:custGeom>
          <a:noFill/>
          <a:ln w="83624" cap="rnd">
            <a:solidFill>
              <a:srgbClr val="093371"/>
            </a:solidFill>
            <a:prstDash val="solid"/>
            <a:round/>
          </a:ln>
        </p:spPr>
        <p:txBody>
          <a:bodyPr rtlCol="0" anchor="ctr"/>
          <a:lstStyle/>
          <a:p>
            <a:endParaRPr lang="es-ES"/>
          </a:p>
        </p:txBody>
      </p:sp>
      <p:grpSp>
        <p:nvGrpSpPr>
          <p:cNvPr id="62" name="!!org1">
            <a:extLst>
              <a:ext uri="{FF2B5EF4-FFF2-40B4-BE49-F238E27FC236}">
                <a16:creationId xmlns:a16="http://schemas.microsoft.com/office/drawing/2014/main" id="{162DE7A8-44A8-E899-5834-4FD852057B8B}"/>
              </a:ext>
            </a:extLst>
          </p:cNvPr>
          <p:cNvGrpSpPr/>
          <p:nvPr/>
        </p:nvGrpSpPr>
        <p:grpSpPr>
          <a:xfrm>
            <a:off x="2250624" y="3034327"/>
            <a:ext cx="727069" cy="387603"/>
            <a:chOff x="7485269" y="3333178"/>
            <a:chExt cx="1034675" cy="551588"/>
          </a:xfrm>
        </p:grpSpPr>
        <p:grpSp>
          <p:nvGrpSpPr>
            <p:cNvPr id="63" name="Graphic 9">
              <a:extLst>
                <a:ext uri="{FF2B5EF4-FFF2-40B4-BE49-F238E27FC236}">
                  <a16:creationId xmlns:a16="http://schemas.microsoft.com/office/drawing/2014/main" id="{F09BF114-AD9B-F8A1-AE79-819A963F5E56}"/>
                </a:ext>
              </a:extLst>
            </p:cNvPr>
            <p:cNvGrpSpPr/>
            <p:nvPr/>
          </p:nvGrpSpPr>
          <p:grpSpPr>
            <a:xfrm>
              <a:off x="7485269" y="3333178"/>
              <a:ext cx="1034675" cy="551588"/>
              <a:chOff x="7485269" y="3333178"/>
              <a:chExt cx="1034675" cy="551588"/>
            </a:xfrm>
          </p:grpSpPr>
          <p:sp>
            <p:nvSpPr>
              <p:cNvPr id="72" name="Freeform: Shape 71">
                <a:extLst>
                  <a:ext uri="{FF2B5EF4-FFF2-40B4-BE49-F238E27FC236}">
                    <a16:creationId xmlns:a16="http://schemas.microsoft.com/office/drawing/2014/main" id="{2615E7FF-E5C8-5B51-CF8B-C6697BBB02F2}"/>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73" name="Freeform: Shape 72">
                <a:extLst>
                  <a:ext uri="{FF2B5EF4-FFF2-40B4-BE49-F238E27FC236}">
                    <a16:creationId xmlns:a16="http://schemas.microsoft.com/office/drawing/2014/main" id="{5B7DE47E-903D-78B7-442E-1550D236ED5E}"/>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74" name="Freeform: Shape 73">
                <a:extLst>
                  <a:ext uri="{FF2B5EF4-FFF2-40B4-BE49-F238E27FC236}">
                    <a16:creationId xmlns:a16="http://schemas.microsoft.com/office/drawing/2014/main" id="{7BCD46C9-5441-8D00-E4F8-F0FF0C117E7B}"/>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64" name="Graphic 9">
              <a:extLst>
                <a:ext uri="{FF2B5EF4-FFF2-40B4-BE49-F238E27FC236}">
                  <a16:creationId xmlns:a16="http://schemas.microsoft.com/office/drawing/2014/main" id="{FF0EDA1A-E238-7B26-6B77-AB07C304F5F1}"/>
                </a:ext>
              </a:extLst>
            </p:cNvPr>
            <p:cNvGrpSpPr/>
            <p:nvPr/>
          </p:nvGrpSpPr>
          <p:grpSpPr>
            <a:xfrm>
              <a:off x="7691729" y="3447623"/>
              <a:ext cx="322697" cy="322697"/>
              <a:chOff x="7691729" y="3447623"/>
              <a:chExt cx="322697" cy="322697"/>
            </a:xfrm>
          </p:grpSpPr>
          <p:sp>
            <p:nvSpPr>
              <p:cNvPr id="67" name="Freeform: Shape 66">
                <a:extLst>
                  <a:ext uri="{FF2B5EF4-FFF2-40B4-BE49-F238E27FC236}">
                    <a16:creationId xmlns:a16="http://schemas.microsoft.com/office/drawing/2014/main" id="{D59B5047-700B-27E9-FBB5-AF4D01260420}"/>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68" name="Freeform: Shape 67">
                <a:extLst>
                  <a:ext uri="{FF2B5EF4-FFF2-40B4-BE49-F238E27FC236}">
                    <a16:creationId xmlns:a16="http://schemas.microsoft.com/office/drawing/2014/main" id="{8D1196D9-1166-0362-25AB-89F8AB4583CA}"/>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69" name="Freeform: Shape 68">
                <a:extLst>
                  <a:ext uri="{FF2B5EF4-FFF2-40B4-BE49-F238E27FC236}">
                    <a16:creationId xmlns:a16="http://schemas.microsoft.com/office/drawing/2014/main" id="{E8246AF3-DB95-CF65-B3D4-F754618533E5}"/>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71" name="Freeform: Shape 70">
                <a:extLst>
                  <a:ext uri="{FF2B5EF4-FFF2-40B4-BE49-F238E27FC236}">
                    <a16:creationId xmlns:a16="http://schemas.microsoft.com/office/drawing/2014/main" id="{E047AD9A-34C8-C745-DE22-954B7A355832}"/>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75" name="!!cel2">
            <a:extLst>
              <a:ext uri="{FF2B5EF4-FFF2-40B4-BE49-F238E27FC236}">
                <a16:creationId xmlns:a16="http://schemas.microsoft.com/office/drawing/2014/main" id="{12727FB0-697D-7237-161A-8A2D80712B62}"/>
              </a:ext>
            </a:extLst>
          </p:cNvPr>
          <p:cNvGrpSpPr/>
          <p:nvPr/>
        </p:nvGrpSpPr>
        <p:grpSpPr>
          <a:xfrm>
            <a:off x="2250624" y="3878819"/>
            <a:ext cx="727070" cy="387603"/>
            <a:chOff x="7485269" y="3980878"/>
            <a:chExt cx="1034675" cy="551588"/>
          </a:xfrm>
        </p:grpSpPr>
        <p:grpSp>
          <p:nvGrpSpPr>
            <p:cNvPr id="76" name="Graphic 10">
              <a:extLst>
                <a:ext uri="{FF2B5EF4-FFF2-40B4-BE49-F238E27FC236}">
                  <a16:creationId xmlns:a16="http://schemas.microsoft.com/office/drawing/2014/main" id="{EEC7B5D3-7DE3-AC68-2B0A-A721A31F4AC4}"/>
                </a:ext>
              </a:extLst>
            </p:cNvPr>
            <p:cNvGrpSpPr/>
            <p:nvPr/>
          </p:nvGrpSpPr>
          <p:grpSpPr>
            <a:xfrm>
              <a:off x="7485269" y="3980878"/>
              <a:ext cx="1034675" cy="551588"/>
              <a:chOff x="7485269" y="3980878"/>
              <a:chExt cx="1034675" cy="551588"/>
            </a:xfrm>
          </p:grpSpPr>
          <p:sp>
            <p:nvSpPr>
              <p:cNvPr id="82" name="Freeform: Shape 81">
                <a:extLst>
                  <a:ext uri="{FF2B5EF4-FFF2-40B4-BE49-F238E27FC236}">
                    <a16:creationId xmlns:a16="http://schemas.microsoft.com/office/drawing/2014/main" id="{7F109602-767F-39E6-26C2-C650C9C43C3B}"/>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83" name="Freeform: Shape 82">
                <a:extLst>
                  <a:ext uri="{FF2B5EF4-FFF2-40B4-BE49-F238E27FC236}">
                    <a16:creationId xmlns:a16="http://schemas.microsoft.com/office/drawing/2014/main" id="{9F2EBD87-0C76-36DD-0123-E2DC3BD3D7EF}"/>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84" name="Freeform: Shape 83">
                <a:extLst>
                  <a:ext uri="{FF2B5EF4-FFF2-40B4-BE49-F238E27FC236}">
                    <a16:creationId xmlns:a16="http://schemas.microsoft.com/office/drawing/2014/main" id="{8F14A7FB-A90B-2E74-BDAE-5A281DD8C9CB}"/>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77" name="Graphic 10">
              <a:extLst>
                <a:ext uri="{FF2B5EF4-FFF2-40B4-BE49-F238E27FC236}">
                  <a16:creationId xmlns:a16="http://schemas.microsoft.com/office/drawing/2014/main" id="{40C31375-0B1E-E90C-12AB-D8C7CB822BB8}"/>
                </a:ext>
              </a:extLst>
            </p:cNvPr>
            <p:cNvGrpSpPr/>
            <p:nvPr/>
          </p:nvGrpSpPr>
          <p:grpSpPr>
            <a:xfrm>
              <a:off x="7691729" y="4095323"/>
              <a:ext cx="322697" cy="322697"/>
              <a:chOff x="7691729" y="4095323"/>
              <a:chExt cx="322697" cy="322697"/>
            </a:xfrm>
          </p:grpSpPr>
          <p:sp>
            <p:nvSpPr>
              <p:cNvPr id="78" name="Freeform: Shape 77">
                <a:extLst>
                  <a:ext uri="{FF2B5EF4-FFF2-40B4-BE49-F238E27FC236}">
                    <a16:creationId xmlns:a16="http://schemas.microsoft.com/office/drawing/2014/main" id="{C606A685-1CD9-3715-404E-6EAFFD3B6E48}"/>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09827562-7341-2D1E-781B-23BCAD767919}"/>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90DE5855-FBA6-842D-3C25-18F77E2BFCAF}"/>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1EAEDE4A-903F-F156-2037-1E4165817462}"/>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85" name="!!bl1">
            <a:extLst>
              <a:ext uri="{FF2B5EF4-FFF2-40B4-BE49-F238E27FC236}">
                <a16:creationId xmlns:a16="http://schemas.microsoft.com/office/drawing/2014/main" id="{77316E50-3D06-5F84-16D9-2795C3CC2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49769" y="3456125"/>
            <a:ext cx="728780" cy="388497"/>
          </a:xfrm>
          <a:prstGeom prst="rect">
            <a:avLst/>
          </a:prstGeom>
        </p:spPr>
      </p:pic>
      <p:grpSp>
        <p:nvGrpSpPr>
          <p:cNvPr id="155" name="Group 154">
            <a:extLst>
              <a:ext uri="{FF2B5EF4-FFF2-40B4-BE49-F238E27FC236}">
                <a16:creationId xmlns:a16="http://schemas.microsoft.com/office/drawing/2014/main" id="{953B8D8B-B08B-994B-09B0-6A66EF605D08}"/>
              </a:ext>
            </a:extLst>
          </p:cNvPr>
          <p:cNvGrpSpPr/>
          <p:nvPr/>
        </p:nvGrpSpPr>
        <p:grpSpPr>
          <a:xfrm>
            <a:off x="4875119" y="1912081"/>
            <a:ext cx="2555840" cy="2733462"/>
            <a:chOff x="4820451" y="1912081"/>
            <a:chExt cx="2555840" cy="2733462"/>
          </a:xfrm>
        </p:grpSpPr>
        <p:sp>
          <p:nvSpPr>
            <p:cNvPr id="86" name="TextBox 85">
              <a:extLst>
                <a:ext uri="{FF2B5EF4-FFF2-40B4-BE49-F238E27FC236}">
                  <a16:creationId xmlns:a16="http://schemas.microsoft.com/office/drawing/2014/main" id="{7CC291D2-4965-B059-91DB-F51DA72B1E14}"/>
                </a:ext>
              </a:extLst>
            </p:cNvPr>
            <p:cNvSpPr txBox="1"/>
            <p:nvPr/>
          </p:nvSpPr>
          <p:spPr>
            <a:xfrm>
              <a:off x="4820451"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set</a:t>
              </a:r>
            </a:p>
          </p:txBody>
        </p:sp>
        <p:grpSp>
          <p:nvGrpSpPr>
            <p:cNvPr id="31" name="Group 30">
              <a:extLst>
                <a:ext uri="{FF2B5EF4-FFF2-40B4-BE49-F238E27FC236}">
                  <a16:creationId xmlns:a16="http://schemas.microsoft.com/office/drawing/2014/main" id="{5669C0DA-4017-0624-A60E-0A2675A2E799}"/>
                </a:ext>
              </a:extLst>
            </p:cNvPr>
            <p:cNvGrpSpPr/>
            <p:nvPr/>
          </p:nvGrpSpPr>
          <p:grpSpPr>
            <a:xfrm>
              <a:off x="5037409" y="2791977"/>
              <a:ext cx="2121924" cy="1853566"/>
              <a:chOff x="7213215" y="2824234"/>
              <a:chExt cx="3544454" cy="3096189"/>
            </a:xfrm>
          </p:grpSpPr>
          <p:sp>
            <p:nvSpPr>
              <p:cNvPr id="87" name="Freeform: Shape 86">
                <a:extLst>
                  <a:ext uri="{FF2B5EF4-FFF2-40B4-BE49-F238E27FC236}">
                    <a16:creationId xmlns:a16="http://schemas.microsoft.com/office/drawing/2014/main" id="{559D3FFE-E906-97E5-1C46-FD8A6E7FBC5C}"/>
                  </a:ext>
                </a:extLst>
              </p:cNvPr>
              <p:cNvSpPr/>
              <p:nvPr/>
            </p:nvSpPr>
            <p:spPr>
              <a:xfrm>
                <a:off x="7213215" y="2824234"/>
                <a:ext cx="3544454" cy="3096189"/>
              </a:xfrm>
              <a:custGeom>
                <a:avLst/>
                <a:gdLst>
                  <a:gd name="connsiteX0" fmla="*/ 5600345 w 5727617"/>
                  <a:gd name="connsiteY0" fmla="*/ 0 h 5003249"/>
                  <a:gd name="connsiteX1" fmla="*/ 130287 w 5727617"/>
                  <a:gd name="connsiteY1" fmla="*/ 0 h 5003249"/>
                  <a:gd name="connsiteX2" fmla="*/ 3015 w 5727617"/>
                  <a:gd name="connsiteY2" fmla="*/ 127272 h 5003249"/>
                  <a:gd name="connsiteX3" fmla="*/ 0 w 5727617"/>
                  <a:gd name="connsiteY3" fmla="*/ 4892559 h 5003249"/>
                  <a:gd name="connsiteX4" fmla="*/ 110690 w 5727617"/>
                  <a:gd name="connsiteY4" fmla="*/ 5003249 h 5003249"/>
                  <a:gd name="connsiteX5" fmla="*/ 5616855 w 5727617"/>
                  <a:gd name="connsiteY5" fmla="*/ 5003249 h 5003249"/>
                  <a:gd name="connsiteX6" fmla="*/ 5727618 w 5727617"/>
                  <a:gd name="connsiteY6" fmla="*/ 4892559 h 5003249"/>
                  <a:gd name="connsiteX7" fmla="*/ 5727618 w 5727617"/>
                  <a:gd name="connsiteY7" fmla="*/ 127272 h 5003249"/>
                  <a:gd name="connsiteX8" fmla="*/ 5600345 w 5727617"/>
                  <a:gd name="connsiteY8" fmla="*/ 0 h 50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7617" h="5003249">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w="7174" cap="flat">
                <a:noFill/>
                <a:prstDash val="solid"/>
                <a:miter/>
              </a:ln>
            </p:spPr>
            <p:txBody>
              <a:bodyPr rtlCol="0" anchor="ctr"/>
              <a:lstStyle/>
              <a:p>
                <a:endParaRPr lang="es-ES"/>
              </a:p>
            </p:txBody>
          </p:sp>
          <p:sp>
            <p:nvSpPr>
              <p:cNvPr id="88" name="Freeform: Shape 87">
                <a:extLst>
                  <a:ext uri="{FF2B5EF4-FFF2-40B4-BE49-F238E27FC236}">
                    <a16:creationId xmlns:a16="http://schemas.microsoft.com/office/drawing/2014/main" id="{16FCDCB0-885E-3DD9-77A9-AD34886ADE90}"/>
                  </a:ext>
                </a:extLst>
              </p:cNvPr>
              <p:cNvSpPr/>
              <p:nvPr/>
            </p:nvSpPr>
            <p:spPr>
              <a:xfrm>
                <a:off x="7498309" y="3045879"/>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89" name="!!org1">
                <a:extLst>
                  <a:ext uri="{FF2B5EF4-FFF2-40B4-BE49-F238E27FC236}">
                    <a16:creationId xmlns:a16="http://schemas.microsoft.com/office/drawing/2014/main" id="{A59B6C43-5B99-AC52-CEBA-36FA3D448172}"/>
                  </a:ext>
                </a:extLst>
              </p:cNvPr>
              <p:cNvGrpSpPr/>
              <p:nvPr/>
            </p:nvGrpSpPr>
            <p:grpSpPr>
              <a:xfrm>
                <a:off x="7635648" y="3389759"/>
                <a:ext cx="939768" cy="500993"/>
                <a:chOff x="7485269" y="3333178"/>
                <a:chExt cx="1034675" cy="551588"/>
              </a:xfrm>
            </p:grpSpPr>
            <p:grpSp>
              <p:nvGrpSpPr>
                <p:cNvPr id="90" name="Graphic 9">
                  <a:extLst>
                    <a:ext uri="{FF2B5EF4-FFF2-40B4-BE49-F238E27FC236}">
                      <a16:creationId xmlns:a16="http://schemas.microsoft.com/office/drawing/2014/main" id="{0EFAA8B0-AA23-46EC-2471-98AF8100BCC9}"/>
                    </a:ext>
                  </a:extLst>
                </p:cNvPr>
                <p:cNvGrpSpPr/>
                <p:nvPr/>
              </p:nvGrpSpPr>
              <p:grpSpPr>
                <a:xfrm>
                  <a:off x="7485269" y="3333178"/>
                  <a:ext cx="1034675" cy="551588"/>
                  <a:chOff x="7485269" y="3333178"/>
                  <a:chExt cx="1034675" cy="551588"/>
                </a:xfrm>
              </p:grpSpPr>
              <p:sp>
                <p:nvSpPr>
                  <p:cNvPr id="96" name="Freeform: Shape 95">
                    <a:extLst>
                      <a:ext uri="{FF2B5EF4-FFF2-40B4-BE49-F238E27FC236}">
                        <a16:creationId xmlns:a16="http://schemas.microsoft.com/office/drawing/2014/main" id="{AC5778A3-73FF-CEFB-9124-270498311235}"/>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97" name="Freeform: Shape 96">
                    <a:extLst>
                      <a:ext uri="{FF2B5EF4-FFF2-40B4-BE49-F238E27FC236}">
                        <a16:creationId xmlns:a16="http://schemas.microsoft.com/office/drawing/2014/main" id="{030C8127-3D66-C003-95B4-0965604770F5}"/>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98" name="Freeform: Shape 97">
                    <a:extLst>
                      <a:ext uri="{FF2B5EF4-FFF2-40B4-BE49-F238E27FC236}">
                        <a16:creationId xmlns:a16="http://schemas.microsoft.com/office/drawing/2014/main" id="{A63DD2F2-AE25-1F0D-2B38-BBF1B5F3A274}"/>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91" name="Graphic 9">
                  <a:extLst>
                    <a:ext uri="{FF2B5EF4-FFF2-40B4-BE49-F238E27FC236}">
                      <a16:creationId xmlns:a16="http://schemas.microsoft.com/office/drawing/2014/main" id="{FAC95328-91C1-6A1F-EC18-9E350646933C}"/>
                    </a:ext>
                  </a:extLst>
                </p:cNvPr>
                <p:cNvGrpSpPr/>
                <p:nvPr/>
              </p:nvGrpSpPr>
              <p:grpSpPr>
                <a:xfrm>
                  <a:off x="7691729" y="3447623"/>
                  <a:ext cx="322697" cy="322697"/>
                  <a:chOff x="7691729" y="3447623"/>
                  <a:chExt cx="322697" cy="322697"/>
                </a:xfrm>
              </p:grpSpPr>
              <p:sp>
                <p:nvSpPr>
                  <p:cNvPr id="92" name="Freeform: Shape 91">
                    <a:extLst>
                      <a:ext uri="{FF2B5EF4-FFF2-40B4-BE49-F238E27FC236}">
                        <a16:creationId xmlns:a16="http://schemas.microsoft.com/office/drawing/2014/main" id="{B4D2ADB6-AC73-0580-5731-86DA3D6170C0}"/>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93" name="Freeform: Shape 92">
                    <a:extLst>
                      <a:ext uri="{FF2B5EF4-FFF2-40B4-BE49-F238E27FC236}">
                        <a16:creationId xmlns:a16="http://schemas.microsoft.com/office/drawing/2014/main" id="{C0FC0EFC-EA4D-4BD5-340E-1EB0D2BE9650}"/>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94" name="Freeform: Shape 93">
                    <a:extLst>
                      <a:ext uri="{FF2B5EF4-FFF2-40B4-BE49-F238E27FC236}">
                        <a16:creationId xmlns:a16="http://schemas.microsoft.com/office/drawing/2014/main" id="{BAA0E88E-268E-2C83-9B6E-05701B6136C8}"/>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95" name="Freeform: Shape 94">
                    <a:extLst>
                      <a:ext uri="{FF2B5EF4-FFF2-40B4-BE49-F238E27FC236}">
                        <a16:creationId xmlns:a16="http://schemas.microsoft.com/office/drawing/2014/main" id="{E7657B5E-0AA3-46F6-04F2-AB75CEEB6973}"/>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99" name="!!cel2">
                <a:extLst>
                  <a:ext uri="{FF2B5EF4-FFF2-40B4-BE49-F238E27FC236}">
                    <a16:creationId xmlns:a16="http://schemas.microsoft.com/office/drawing/2014/main" id="{D7783511-9100-CB6C-37F5-59BCD6DF5D96}"/>
                  </a:ext>
                </a:extLst>
              </p:cNvPr>
              <p:cNvGrpSpPr/>
              <p:nvPr/>
            </p:nvGrpSpPr>
            <p:grpSpPr>
              <a:xfrm>
                <a:off x="7635648" y="4140416"/>
                <a:ext cx="939769" cy="500993"/>
                <a:chOff x="7485269" y="3980878"/>
                <a:chExt cx="1034675" cy="551588"/>
              </a:xfrm>
            </p:grpSpPr>
            <p:grpSp>
              <p:nvGrpSpPr>
                <p:cNvPr id="100" name="Graphic 10">
                  <a:extLst>
                    <a:ext uri="{FF2B5EF4-FFF2-40B4-BE49-F238E27FC236}">
                      <a16:creationId xmlns:a16="http://schemas.microsoft.com/office/drawing/2014/main" id="{62A98C3F-54D7-4D50-31D7-F2BDAD5A4280}"/>
                    </a:ext>
                  </a:extLst>
                </p:cNvPr>
                <p:cNvGrpSpPr/>
                <p:nvPr/>
              </p:nvGrpSpPr>
              <p:grpSpPr>
                <a:xfrm>
                  <a:off x="7485269" y="3980878"/>
                  <a:ext cx="1034675" cy="551588"/>
                  <a:chOff x="7485269" y="3980878"/>
                  <a:chExt cx="1034675" cy="551588"/>
                </a:xfrm>
              </p:grpSpPr>
              <p:sp>
                <p:nvSpPr>
                  <p:cNvPr id="106" name="Freeform: Shape 105">
                    <a:extLst>
                      <a:ext uri="{FF2B5EF4-FFF2-40B4-BE49-F238E27FC236}">
                        <a16:creationId xmlns:a16="http://schemas.microsoft.com/office/drawing/2014/main" id="{BD48D49B-2865-DDB0-9BA4-F25B1D8A8E0B}"/>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107" name="Freeform: Shape 106">
                    <a:extLst>
                      <a:ext uri="{FF2B5EF4-FFF2-40B4-BE49-F238E27FC236}">
                        <a16:creationId xmlns:a16="http://schemas.microsoft.com/office/drawing/2014/main" id="{078C6546-6E73-725B-260E-51A9D4863A61}"/>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08" name="Freeform: Shape 107">
                    <a:extLst>
                      <a:ext uri="{FF2B5EF4-FFF2-40B4-BE49-F238E27FC236}">
                        <a16:creationId xmlns:a16="http://schemas.microsoft.com/office/drawing/2014/main" id="{71D05857-1707-94EF-7B0B-086809348FFE}"/>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101" name="Graphic 10">
                  <a:extLst>
                    <a:ext uri="{FF2B5EF4-FFF2-40B4-BE49-F238E27FC236}">
                      <a16:creationId xmlns:a16="http://schemas.microsoft.com/office/drawing/2014/main" id="{C5962968-4DDD-FD10-8E95-D4B75B8FA76C}"/>
                    </a:ext>
                  </a:extLst>
                </p:cNvPr>
                <p:cNvGrpSpPr/>
                <p:nvPr/>
              </p:nvGrpSpPr>
              <p:grpSpPr>
                <a:xfrm>
                  <a:off x="7691729" y="4095323"/>
                  <a:ext cx="322697" cy="322697"/>
                  <a:chOff x="7691729" y="4095323"/>
                  <a:chExt cx="322697" cy="322697"/>
                </a:xfrm>
              </p:grpSpPr>
              <p:sp>
                <p:nvSpPr>
                  <p:cNvPr id="102" name="Freeform: Shape 101">
                    <a:extLst>
                      <a:ext uri="{FF2B5EF4-FFF2-40B4-BE49-F238E27FC236}">
                        <a16:creationId xmlns:a16="http://schemas.microsoft.com/office/drawing/2014/main" id="{4B179F3A-860C-A54C-EDB4-58BF5F1E7943}"/>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03" name="Freeform: Shape 102">
                    <a:extLst>
                      <a:ext uri="{FF2B5EF4-FFF2-40B4-BE49-F238E27FC236}">
                        <a16:creationId xmlns:a16="http://schemas.microsoft.com/office/drawing/2014/main" id="{04CCDA22-EC20-6826-BF4A-D6AB8CAAEFC0}"/>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04" name="Freeform: Shape 103">
                    <a:extLst>
                      <a:ext uri="{FF2B5EF4-FFF2-40B4-BE49-F238E27FC236}">
                        <a16:creationId xmlns:a16="http://schemas.microsoft.com/office/drawing/2014/main" id="{B044ECFD-F347-EF34-82EC-1BC08D7C51D9}"/>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05" name="Freeform: Shape 104">
                    <a:extLst>
                      <a:ext uri="{FF2B5EF4-FFF2-40B4-BE49-F238E27FC236}">
                        <a16:creationId xmlns:a16="http://schemas.microsoft.com/office/drawing/2014/main" id="{FE7AE559-0E4B-6F73-463E-6994CA2B0713}"/>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109" name="!!bl1">
                <a:extLst>
                  <a:ext uri="{FF2B5EF4-FFF2-40B4-BE49-F238E27FC236}">
                    <a16:creationId xmlns:a16="http://schemas.microsoft.com/office/drawing/2014/main" id="{CEF2D9FE-E9C0-DAEF-DA90-E3C4DC8460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5648" y="4891072"/>
                <a:ext cx="941979" cy="502149"/>
              </a:xfrm>
              <a:prstGeom prst="rect">
                <a:avLst/>
              </a:prstGeom>
            </p:spPr>
          </p:pic>
          <p:sp>
            <p:nvSpPr>
              <p:cNvPr id="110" name="Freeform: Shape 109">
                <a:extLst>
                  <a:ext uri="{FF2B5EF4-FFF2-40B4-BE49-F238E27FC236}">
                    <a16:creationId xmlns:a16="http://schemas.microsoft.com/office/drawing/2014/main" id="{8FC08CD0-76F2-8D5D-F6C5-9FB157305EEA}"/>
                  </a:ext>
                </a:extLst>
              </p:cNvPr>
              <p:cNvSpPr/>
              <p:nvPr/>
            </p:nvSpPr>
            <p:spPr>
              <a:xfrm>
                <a:off x="9078011" y="3045879"/>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111" name="!!org1">
                <a:extLst>
                  <a:ext uri="{FF2B5EF4-FFF2-40B4-BE49-F238E27FC236}">
                    <a16:creationId xmlns:a16="http://schemas.microsoft.com/office/drawing/2014/main" id="{595B2F11-FB71-5B5D-37A2-6B2BA243CCE8}"/>
                  </a:ext>
                </a:extLst>
              </p:cNvPr>
              <p:cNvGrpSpPr/>
              <p:nvPr/>
            </p:nvGrpSpPr>
            <p:grpSpPr>
              <a:xfrm>
                <a:off x="9215350" y="3389759"/>
                <a:ext cx="939768" cy="500993"/>
                <a:chOff x="7485269" y="3333178"/>
                <a:chExt cx="1034675" cy="551588"/>
              </a:xfrm>
            </p:grpSpPr>
            <p:grpSp>
              <p:nvGrpSpPr>
                <p:cNvPr id="112" name="Graphic 9">
                  <a:extLst>
                    <a:ext uri="{FF2B5EF4-FFF2-40B4-BE49-F238E27FC236}">
                      <a16:creationId xmlns:a16="http://schemas.microsoft.com/office/drawing/2014/main" id="{CC9B839F-591F-4FE3-FC70-F14779E4B822}"/>
                    </a:ext>
                  </a:extLst>
                </p:cNvPr>
                <p:cNvGrpSpPr/>
                <p:nvPr/>
              </p:nvGrpSpPr>
              <p:grpSpPr>
                <a:xfrm>
                  <a:off x="7485269" y="3333178"/>
                  <a:ext cx="1034675" cy="551588"/>
                  <a:chOff x="7485269" y="3333178"/>
                  <a:chExt cx="1034675" cy="551588"/>
                </a:xfrm>
              </p:grpSpPr>
              <p:sp>
                <p:nvSpPr>
                  <p:cNvPr id="118" name="Freeform: Shape 117">
                    <a:extLst>
                      <a:ext uri="{FF2B5EF4-FFF2-40B4-BE49-F238E27FC236}">
                        <a16:creationId xmlns:a16="http://schemas.microsoft.com/office/drawing/2014/main" id="{1E5AD174-AB13-A84E-76F9-01C878C88F47}"/>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119" name="Freeform: Shape 118">
                    <a:extLst>
                      <a:ext uri="{FF2B5EF4-FFF2-40B4-BE49-F238E27FC236}">
                        <a16:creationId xmlns:a16="http://schemas.microsoft.com/office/drawing/2014/main" id="{AD8523D3-A0D3-04EA-54E0-A33EFFD2A0FD}"/>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20" name="Freeform: Shape 119">
                    <a:extLst>
                      <a:ext uri="{FF2B5EF4-FFF2-40B4-BE49-F238E27FC236}">
                        <a16:creationId xmlns:a16="http://schemas.microsoft.com/office/drawing/2014/main" id="{ADE7D7EB-9DE9-A990-CE04-E3EC7E41DF16}"/>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113" name="Graphic 9">
                  <a:extLst>
                    <a:ext uri="{FF2B5EF4-FFF2-40B4-BE49-F238E27FC236}">
                      <a16:creationId xmlns:a16="http://schemas.microsoft.com/office/drawing/2014/main" id="{7CF0D695-B7E6-2A5E-D73A-4574F712A57C}"/>
                    </a:ext>
                  </a:extLst>
                </p:cNvPr>
                <p:cNvGrpSpPr/>
                <p:nvPr/>
              </p:nvGrpSpPr>
              <p:grpSpPr>
                <a:xfrm>
                  <a:off x="7691729" y="3447623"/>
                  <a:ext cx="322697" cy="322697"/>
                  <a:chOff x="7691729" y="3447623"/>
                  <a:chExt cx="322697" cy="322697"/>
                </a:xfrm>
              </p:grpSpPr>
              <p:sp>
                <p:nvSpPr>
                  <p:cNvPr id="114" name="Freeform: Shape 113">
                    <a:extLst>
                      <a:ext uri="{FF2B5EF4-FFF2-40B4-BE49-F238E27FC236}">
                        <a16:creationId xmlns:a16="http://schemas.microsoft.com/office/drawing/2014/main" id="{F436616A-D50A-0082-DFFC-161F8EBE1587}"/>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AA508AAB-A203-F34C-D031-D3F57EF11997}"/>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A0B9B238-7A92-8648-849C-D64BAEADC244}"/>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46E88DD-8E92-9377-D515-19BC615BF933}"/>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121" name="!!cel2">
                <a:extLst>
                  <a:ext uri="{FF2B5EF4-FFF2-40B4-BE49-F238E27FC236}">
                    <a16:creationId xmlns:a16="http://schemas.microsoft.com/office/drawing/2014/main" id="{ABC21AE8-ADEB-22EC-1C3F-E8186633D10E}"/>
                  </a:ext>
                </a:extLst>
              </p:cNvPr>
              <p:cNvGrpSpPr/>
              <p:nvPr/>
            </p:nvGrpSpPr>
            <p:grpSpPr>
              <a:xfrm>
                <a:off x="9215350" y="4140416"/>
                <a:ext cx="939769" cy="500993"/>
                <a:chOff x="7485269" y="3980878"/>
                <a:chExt cx="1034675" cy="551588"/>
              </a:xfrm>
            </p:grpSpPr>
            <p:grpSp>
              <p:nvGrpSpPr>
                <p:cNvPr id="122" name="Graphic 10">
                  <a:extLst>
                    <a:ext uri="{FF2B5EF4-FFF2-40B4-BE49-F238E27FC236}">
                      <a16:creationId xmlns:a16="http://schemas.microsoft.com/office/drawing/2014/main" id="{BBF390EE-6547-6FED-E2B2-B591E72B613B}"/>
                    </a:ext>
                  </a:extLst>
                </p:cNvPr>
                <p:cNvGrpSpPr/>
                <p:nvPr/>
              </p:nvGrpSpPr>
              <p:grpSpPr>
                <a:xfrm>
                  <a:off x="7485269" y="3980878"/>
                  <a:ext cx="1034675" cy="551588"/>
                  <a:chOff x="7485269" y="3980878"/>
                  <a:chExt cx="1034675" cy="551588"/>
                </a:xfrm>
              </p:grpSpPr>
              <p:sp>
                <p:nvSpPr>
                  <p:cNvPr id="128" name="Freeform: Shape 127">
                    <a:extLst>
                      <a:ext uri="{FF2B5EF4-FFF2-40B4-BE49-F238E27FC236}">
                        <a16:creationId xmlns:a16="http://schemas.microsoft.com/office/drawing/2014/main" id="{451B144A-6A9D-FBF5-C86B-561D96F880CB}"/>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129" name="Freeform: Shape 128">
                    <a:extLst>
                      <a:ext uri="{FF2B5EF4-FFF2-40B4-BE49-F238E27FC236}">
                        <a16:creationId xmlns:a16="http://schemas.microsoft.com/office/drawing/2014/main" id="{20AFEFF0-6CF3-4A18-E7B3-64BAAEF58743}"/>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30" name="Freeform: Shape 129">
                    <a:extLst>
                      <a:ext uri="{FF2B5EF4-FFF2-40B4-BE49-F238E27FC236}">
                        <a16:creationId xmlns:a16="http://schemas.microsoft.com/office/drawing/2014/main" id="{CF34B4AB-7BB4-DC97-5E4A-EBA6E047FC36}"/>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123" name="Graphic 10">
                  <a:extLst>
                    <a:ext uri="{FF2B5EF4-FFF2-40B4-BE49-F238E27FC236}">
                      <a16:creationId xmlns:a16="http://schemas.microsoft.com/office/drawing/2014/main" id="{5B8790D8-91C8-3703-C5BD-F81D8DE0CFA6}"/>
                    </a:ext>
                  </a:extLst>
                </p:cNvPr>
                <p:cNvGrpSpPr/>
                <p:nvPr/>
              </p:nvGrpSpPr>
              <p:grpSpPr>
                <a:xfrm>
                  <a:off x="7691729" y="4095323"/>
                  <a:ext cx="322697" cy="322697"/>
                  <a:chOff x="7691729" y="4095323"/>
                  <a:chExt cx="322697" cy="322697"/>
                </a:xfrm>
              </p:grpSpPr>
              <p:sp>
                <p:nvSpPr>
                  <p:cNvPr id="124" name="Freeform: Shape 123">
                    <a:extLst>
                      <a:ext uri="{FF2B5EF4-FFF2-40B4-BE49-F238E27FC236}">
                        <a16:creationId xmlns:a16="http://schemas.microsoft.com/office/drawing/2014/main" id="{4D2656A9-3447-BD71-A085-2272968C4AC8}"/>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25" name="Freeform: Shape 124">
                    <a:extLst>
                      <a:ext uri="{FF2B5EF4-FFF2-40B4-BE49-F238E27FC236}">
                        <a16:creationId xmlns:a16="http://schemas.microsoft.com/office/drawing/2014/main" id="{6CD78CAE-D38B-A4CE-5506-E8B58FD57903}"/>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26" name="Freeform: Shape 125">
                    <a:extLst>
                      <a:ext uri="{FF2B5EF4-FFF2-40B4-BE49-F238E27FC236}">
                        <a16:creationId xmlns:a16="http://schemas.microsoft.com/office/drawing/2014/main" id="{CA50F0AD-FF30-B54F-A285-AF72AC77AF5C}"/>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27" name="Freeform: Shape 126">
                    <a:extLst>
                      <a:ext uri="{FF2B5EF4-FFF2-40B4-BE49-F238E27FC236}">
                        <a16:creationId xmlns:a16="http://schemas.microsoft.com/office/drawing/2014/main" id="{5A950E2F-7D20-54CB-4676-3BA38BCDB5BA}"/>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131" name="!!bl1">
                <a:extLst>
                  <a:ext uri="{FF2B5EF4-FFF2-40B4-BE49-F238E27FC236}">
                    <a16:creationId xmlns:a16="http://schemas.microsoft.com/office/drawing/2014/main" id="{6BC809DE-F4DF-DB9C-BD05-F3774D1E3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5350" y="4891072"/>
                <a:ext cx="941979" cy="502149"/>
              </a:xfrm>
              <a:prstGeom prst="rect">
                <a:avLst/>
              </a:prstGeom>
            </p:spPr>
          </p:pic>
        </p:grpSp>
      </p:grpSp>
      <p:grpSp>
        <p:nvGrpSpPr>
          <p:cNvPr id="60" name="Group 59">
            <a:extLst>
              <a:ext uri="{FF2B5EF4-FFF2-40B4-BE49-F238E27FC236}">
                <a16:creationId xmlns:a16="http://schemas.microsoft.com/office/drawing/2014/main" id="{2410C205-D1D4-981A-64E0-A2A0BE72B15F}"/>
              </a:ext>
            </a:extLst>
          </p:cNvPr>
          <p:cNvGrpSpPr/>
          <p:nvPr/>
        </p:nvGrpSpPr>
        <p:grpSpPr>
          <a:xfrm>
            <a:off x="8502858" y="1912081"/>
            <a:ext cx="2555840" cy="2769594"/>
            <a:chOff x="8449698" y="1912081"/>
            <a:chExt cx="2555840" cy="2769594"/>
          </a:xfrm>
        </p:grpSpPr>
        <p:grpSp>
          <p:nvGrpSpPr>
            <p:cNvPr id="132" name="Group 131">
              <a:extLst>
                <a:ext uri="{FF2B5EF4-FFF2-40B4-BE49-F238E27FC236}">
                  <a16:creationId xmlns:a16="http://schemas.microsoft.com/office/drawing/2014/main" id="{D8476B31-65B1-7D92-6403-2D119FBEB6F5}"/>
                </a:ext>
              </a:extLst>
            </p:cNvPr>
            <p:cNvGrpSpPr/>
            <p:nvPr/>
          </p:nvGrpSpPr>
          <p:grpSpPr>
            <a:xfrm>
              <a:off x="8717815" y="2802364"/>
              <a:ext cx="2019607" cy="1879311"/>
              <a:chOff x="5004556" y="2724411"/>
              <a:chExt cx="1966674" cy="1830055"/>
            </a:xfrm>
          </p:grpSpPr>
          <p:sp>
            <p:nvSpPr>
              <p:cNvPr id="133" name="Rectangle: Rounded Corners 23">
                <a:extLst>
                  <a:ext uri="{FF2B5EF4-FFF2-40B4-BE49-F238E27FC236}">
                    <a16:creationId xmlns:a16="http://schemas.microsoft.com/office/drawing/2014/main" id="{03197FC3-CED3-AD44-170F-24108D8DDB83}"/>
                  </a:ext>
                </a:extLst>
              </p:cNvPr>
              <p:cNvSpPr/>
              <p:nvPr/>
            </p:nvSpPr>
            <p:spPr>
              <a:xfrm>
                <a:off x="6451249" y="2729348"/>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4" name="Rectangle: Rounded Corners 24">
                <a:extLst>
                  <a:ext uri="{FF2B5EF4-FFF2-40B4-BE49-F238E27FC236}">
                    <a16:creationId xmlns:a16="http://schemas.microsoft.com/office/drawing/2014/main" id="{BFE5C4A9-31F7-33A0-B72E-F270D72CBDCC}"/>
                  </a:ext>
                </a:extLst>
              </p:cNvPr>
              <p:cNvSpPr/>
              <p:nvPr/>
            </p:nvSpPr>
            <p:spPr>
              <a:xfrm flipV="1">
                <a:off x="5779423" y="3120323"/>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5" name="Rectangle: Rounded Corners 39">
                <a:extLst>
                  <a:ext uri="{FF2B5EF4-FFF2-40B4-BE49-F238E27FC236}">
                    <a16:creationId xmlns:a16="http://schemas.microsoft.com/office/drawing/2014/main" id="{6008EA62-F987-29F9-AF8E-4D9F5973CEF8}"/>
                  </a:ext>
                </a:extLst>
              </p:cNvPr>
              <p:cNvSpPr/>
              <p:nvPr/>
            </p:nvSpPr>
            <p:spPr>
              <a:xfrm>
                <a:off x="5102911" y="2735258"/>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6" name="Freeform: Shape 40">
                <a:extLst>
                  <a:ext uri="{FF2B5EF4-FFF2-40B4-BE49-F238E27FC236}">
                    <a16:creationId xmlns:a16="http://schemas.microsoft.com/office/drawing/2014/main" id="{4A2EAF99-8138-4C29-B631-C36190EEF6F1}"/>
                  </a:ext>
                </a:extLst>
              </p:cNvPr>
              <p:cNvSpPr/>
              <p:nvPr/>
            </p:nvSpPr>
            <p:spPr>
              <a:xfrm flipV="1">
                <a:off x="5096947" y="4177844"/>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37" name="Freeform: Shape 41">
                <a:extLst>
                  <a:ext uri="{FF2B5EF4-FFF2-40B4-BE49-F238E27FC236}">
                    <a16:creationId xmlns:a16="http://schemas.microsoft.com/office/drawing/2014/main" id="{86D2EC7B-CDBC-450E-1AB8-B2F4B0797F97}"/>
                  </a:ext>
                </a:extLst>
              </p:cNvPr>
              <p:cNvSpPr/>
              <p:nvPr/>
            </p:nvSpPr>
            <p:spPr>
              <a:xfrm>
                <a:off x="5779423" y="2742559"/>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dirty="0"/>
              </a:p>
            </p:txBody>
          </p:sp>
          <p:sp>
            <p:nvSpPr>
              <p:cNvPr id="138" name="Freeform: Shape 42">
                <a:extLst>
                  <a:ext uri="{FF2B5EF4-FFF2-40B4-BE49-F238E27FC236}">
                    <a16:creationId xmlns:a16="http://schemas.microsoft.com/office/drawing/2014/main" id="{78E9197E-5956-585F-5D36-355115C76D30}"/>
                  </a:ext>
                </a:extLst>
              </p:cNvPr>
              <p:cNvSpPr/>
              <p:nvPr/>
            </p:nvSpPr>
            <p:spPr>
              <a:xfrm>
                <a:off x="5103483" y="3853827"/>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139" name="Group 138">
                <a:extLst>
                  <a:ext uri="{FF2B5EF4-FFF2-40B4-BE49-F238E27FC236}">
                    <a16:creationId xmlns:a16="http://schemas.microsoft.com/office/drawing/2014/main" id="{D9DCD870-B50C-C36E-94F5-524FCC2AF746}"/>
                  </a:ext>
                </a:extLst>
              </p:cNvPr>
              <p:cNvGrpSpPr/>
              <p:nvPr/>
            </p:nvGrpSpPr>
            <p:grpSpPr>
              <a:xfrm>
                <a:off x="5691394" y="3606543"/>
                <a:ext cx="610009" cy="609981"/>
                <a:chOff x="8796505" y="3722587"/>
                <a:chExt cx="978408" cy="978363"/>
              </a:xfrm>
            </p:grpSpPr>
            <p:grpSp>
              <p:nvGrpSpPr>
                <p:cNvPr id="149" name="Group 148">
                  <a:extLst>
                    <a:ext uri="{FF2B5EF4-FFF2-40B4-BE49-F238E27FC236}">
                      <a16:creationId xmlns:a16="http://schemas.microsoft.com/office/drawing/2014/main" id="{0D53537E-75BC-C8F2-D71D-9393BA4E39FA}"/>
                    </a:ext>
                  </a:extLst>
                </p:cNvPr>
                <p:cNvGrpSpPr/>
                <p:nvPr/>
              </p:nvGrpSpPr>
              <p:grpSpPr>
                <a:xfrm>
                  <a:off x="8796505" y="3722587"/>
                  <a:ext cx="978408" cy="978363"/>
                  <a:chOff x="4531194" y="3289250"/>
                  <a:chExt cx="978408" cy="978363"/>
                </a:xfrm>
              </p:grpSpPr>
              <p:sp>
                <p:nvSpPr>
                  <p:cNvPr id="151" name="Freeform: Shape 46">
                    <a:extLst>
                      <a:ext uri="{FF2B5EF4-FFF2-40B4-BE49-F238E27FC236}">
                        <a16:creationId xmlns:a16="http://schemas.microsoft.com/office/drawing/2014/main" id="{CA1CB4A1-8425-A1BE-80D8-E002ECFCB098}"/>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152" name="Freeform: Shape 47">
                    <a:extLst>
                      <a:ext uri="{FF2B5EF4-FFF2-40B4-BE49-F238E27FC236}">
                        <a16:creationId xmlns:a16="http://schemas.microsoft.com/office/drawing/2014/main" id="{77423378-1056-34B0-F625-0F8048C8D875}"/>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153" name="Freeform: Shape 48">
                    <a:extLst>
                      <a:ext uri="{FF2B5EF4-FFF2-40B4-BE49-F238E27FC236}">
                        <a16:creationId xmlns:a16="http://schemas.microsoft.com/office/drawing/2014/main" id="{4A5F77F7-C92D-C8E4-F616-B6CA154466D6}"/>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150" name="Freeform: Shape 45">
                  <a:extLst>
                    <a:ext uri="{FF2B5EF4-FFF2-40B4-BE49-F238E27FC236}">
                      <a16:creationId xmlns:a16="http://schemas.microsoft.com/office/drawing/2014/main" id="{7B322554-8E52-B0DB-91C2-F5A5B41293EA}"/>
                    </a:ext>
                  </a:extLst>
                </p:cNvPr>
                <p:cNvSpPr/>
                <p:nvPr/>
              </p:nvSpPr>
              <p:spPr>
                <a:xfrm rot="20803200">
                  <a:off x="9053832" y="3979889"/>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140" name="Group 139">
                <a:extLst>
                  <a:ext uri="{FF2B5EF4-FFF2-40B4-BE49-F238E27FC236}">
                    <a16:creationId xmlns:a16="http://schemas.microsoft.com/office/drawing/2014/main" id="{62A2812D-CC53-DACB-2162-2D082ACA4187}"/>
                  </a:ext>
                </a:extLst>
              </p:cNvPr>
              <p:cNvGrpSpPr/>
              <p:nvPr/>
            </p:nvGrpSpPr>
            <p:grpSpPr>
              <a:xfrm>
                <a:off x="5004556" y="3338919"/>
                <a:ext cx="610009" cy="609981"/>
                <a:chOff x="4531194" y="3289250"/>
                <a:chExt cx="978408" cy="978363"/>
              </a:xfrm>
            </p:grpSpPr>
            <p:sp>
              <p:nvSpPr>
                <p:cNvPr id="146" name="Freeform: Shape 50">
                  <a:extLst>
                    <a:ext uri="{FF2B5EF4-FFF2-40B4-BE49-F238E27FC236}">
                      <a16:creationId xmlns:a16="http://schemas.microsoft.com/office/drawing/2014/main" id="{A60EB558-6316-C5B7-6CAC-E040F2806ECD}"/>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147" name="Freeform: Shape 51">
                  <a:extLst>
                    <a:ext uri="{FF2B5EF4-FFF2-40B4-BE49-F238E27FC236}">
                      <a16:creationId xmlns:a16="http://schemas.microsoft.com/office/drawing/2014/main" id="{F6C9F9E4-D108-AD02-7895-4C201ADD6BB8}"/>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148" name="Freeform: Shape 52">
                  <a:extLst>
                    <a:ext uri="{FF2B5EF4-FFF2-40B4-BE49-F238E27FC236}">
                      <a16:creationId xmlns:a16="http://schemas.microsoft.com/office/drawing/2014/main" id="{A38F3314-CE7E-6408-6F52-1BD3658464A4}"/>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141" name="Freeform: Shape 53">
                <a:extLst>
                  <a:ext uri="{FF2B5EF4-FFF2-40B4-BE49-F238E27FC236}">
                    <a16:creationId xmlns:a16="http://schemas.microsoft.com/office/drawing/2014/main" id="{AABC0E20-759F-0E3D-A38E-F25AA45B76B4}"/>
                  </a:ext>
                </a:extLst>
              </p:cNvPr>
              <p:cNvSpPr/>
              <p:nvPr/>
            </p:nvSpPr>
            <p:spPr>
              <a:xfrm>
                <a:off x="6451249" y="2724411"/>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142" name="Group 141">
                <a:extLst>
                  <a:ext uri="{FF2B5EF4-FFF2-40B4-BE49-F238E27FC236}">
                    <a16:creationId xmlns:a16="http://schemas.microsoft.com/office/drawing/2014/main" id="{2FD3F807-6A12-D4D4-0AF2-63F993D59326}"/>
                  </a:ext>
                </a:extLst>
              </p:cNvPr>
              <p:cNvGrpSpPr/>
              <p:nvPr/>
            </p:nvGrpSpPr>
            <p:grpSpPr>
              <a:xfrm>
                <a:off x="6361221" y="2990889"/>
                <a:ext cx="610009" cy="609981"/>
                <a:chOff x="4531194" y="3289250"/>
                <a:chExt cx="978408" cy="978363"/>
              </a:xfrm>
            </p:grpSpPr>
            <p:sp>
              <p:nvSpPr>
                <p:cNvPr id="143" name="Freeform: Shape 55">
                  <a:extLst>
                    <a:ext uri="{FF2B5EF4-FFF2-40B4-BE49-F238E27FC236}">
                      <a16:creationId xmlns:a16="http://schemas.microsoft.com/office/drawing/2014/main" id="{85F051AF-E67C-D0CD-85BF-1DD2B9D81F11}"/>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144" name="Freeform: Shape 56">
                  <a:extLst>
                    <a:ext uri="{FF2B5EF4-FFF2-40B4-BE49-F238E27FC236}">
                      <a16:creationId xmlns:a16="http://schemas.microsoft.com/office/drawing/2014/main" id="{778BB041-D53B-9321-C319-0EE68C4BDBE6}"/>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145" name="Freeform: Shape 57">
                  <a:extLst>
                    <a:ext uri="{FF2B5EF4-FFF2-40B4-BE49-F238E27FC236}">
                      <a16:creationId xmlns:a16="http://schemas.microsoft.com/office/drawing/2014/main" id="{2673BCB1-70B5-0851-F172-1BDE39F41C0C}"/>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
          <p:nvSpPr>
            <p:cNvPr id="154" name="TextBox 153">
              <a:extLst>
                <a:ext uri="{FF2B5EF4-FFF2-40B4-BE49-F238E27FC236}">
                  <a16:creationId xmlns:a16="http://schemas.microsoft.com/office/drawing/2014/main" id="{316FA96F-5CD8-7A7B-856B-19307F538146}"/>
                </a:ext>
              </a:extLst>
            </p:cNvPr>
            <p:cNvSpPr txBox="1"/>
            <p:nvPr/>
          </p:nvSpPr>
          <p:spPr>
            <a:xfrm>
              <a:off x="8449698"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Maintenance app</a:t>
              </a:r>
            </a:p>
          </p:txBody>
        </p:sp>
      </p:grpSp>
      <p:cxnSp>
        <p:nvCxnSpPr>
          <p:cNvPr id="157" name="Straight Arrow Connector 156">
            <a:extLst>
              <a:ext uri="{FF2B5EF4-FFF2-40B4-BE49-F238E27FC236}">
                <a16:creationId xmlns:a16="http://schemas.microsoft.com/office/drawing/2014/main" id="{34936A14-EF01-CAC0-91BD-27D5E44FCFAB}"/>
              </a:ext>
            </a:extLst>
          </p:cNvPr>
          <p:cNvCxnSpPr/>
          <p:nvPr/>
        </p:nvCxnSpPr>
        <p:spPr>
          <a:xfrm>
            <a:off x="4051005" y="3642152"/>
            <a:ext cx="760228" cy="0"/>
          </a:xfrm>
          <a:prstGeom prst="straightConnector1">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F5B5C9F9-29BD-89D1-12B9-32AF302AFE75}"/>
              </a:ext>
            </a:extLst>
          </p:cNvPr>
          <p:cNvCxnSpPr>
            <a:cxnSpLocks/>
          </p:cNvCxnSpPr>
          <p:nvPr/>
        </p:nvCxnSpPr>
        <p:spPr>
          <a:xfrm flipH="1">
            <a:off x="7557978" y="3661645"/>
            <a:ext cx="760228" cy="0"/>
          </a:xfrm>
          <a:prstGeom prst="straightConnector1">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BEC511A4-87C6-AEF0-92E5-B3D7CD4B5129}"/>
              </a:ext>
            </a:extLst>
          </p:cNvPr>
          <p:cNvSpPr txBox="1"/>
          <p:nvPr/>
        </p:nvSpPr>
        <p:spPr>
          <a:xfrm>
            <a:off x="3975024" y="3122071"/>
            <a:ext cx="1056696" cy="461665"/>
          </a:xfrm>
          <a:prstGeom prst="rect">
            <a:avLst/>
          </a:prstGeom>
          <a:noFill/>
        </p:spPr>
        <p:txBody>
          <a:bodyPr wrap="square" lIns="0" rIns="0" rtlCol="0">
            <a:spAutoFit/>
          </a:bodyPr>
          <a:lstStyle/>
          <a:p>
            <a:pPr algn="l">
              <a:buClr>
                <a:srgbClr val="008CCF"/>
              </a:buClr>
            </a:pPr>
            <a:r>
              <a:rPr lang="es-ES" sz="2400"/>
              <a:t>Collect</a:t>
            </a:r>
          </a:p>
        </p:txBody>
      </p:sp>
      <p:sp>
        <p:nvSpPr>
          <p:cNvPr id="160" name="TextBox 159">
            <a:extLst>
              <a:ext uri="{FF2B5EF4-FFF2-40B4-BE49-F238E27FC236}">
                <a16:creationId xmlns:a16="http://schemas.microsoft.com/office/drawing/2014/main" id="{11D154AE-9F26-03A8-67EC-6A90093A3D37}"/>
              </a:ext>
            </a:extLst>
          </p:cNvPr>
          <p:cNvSpPr txBox="1"/>
          <p:nvPr/>
        </p:nvSpPr>
        <p:spPr>
          <a:xfrm>
            <a:off x="7289917" y="3122071"/>
            <a:ext cx="1427309" cy="461665"/>
          </a:xfrm>
          <a:prstGeom prst="rect">
            <a:avLst/>
          </a:prstGeom>
          <a:noFill/>
        </p:spPr>
        <p:txBody>
          <a:bodyPr wrap="square" lIns="0" rIns="0" rtlCol="0">
            <a:spAutoFit/>
          </a:bodyPr>
          <a:lstStyle/>
          <a:p>
            <a:pPr algn="l">
              <a:buClr>
                <a:srgbClr val="008CCF"/>
              </a:buClr>
            </a:pPr>
            <a:r>
              <a:rPr lang="es-ES" sz="2400"/>
              <a:t>Configure </a:t>
            </a:r>
          </a:p>
        </p:txBody>
      </p:sp>
    </p:spTree>
    <p:custDataLst>
      <p:tags r:id="rId1"/>
    </p:custDataLst>
    <p:extLst>
      <p:ext uri="{BB962C8B-B14F-4D97-AF65-F5344CB8AC3E}">
        <p14:creationId xmlns:p14="http://schemas.microsoft.com/office/powerpoint/2010/main" val="3954065344"/>
      </p:ext>
    </p:extLst>
  </p:cSld>
  <p:clrMapOvr>
    <a:masterClrMapping/>
  </p:clrMapOvr>
  <mc:AlternateContent xmlns:mc="http://schemas.openxmlformats.org/markup-compatibility/2006" xmlns:p14="http://schemas.microsoft.com/office/powerpoint/2010/main">
    <mc:Choice Requires="p14">
      <p:transition spd="slow" p14:dur="2000" advClick="0" advTm="9528"/>
    </mc:Choice>
    <mc:Fallback xmlns="">
      <p:transition spd="slow" advClick="0" advTm="95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0-#ppt_w/2"/>
                                          </p:val>
                                        </p:tav>
                                        <p:tav tm="100000">
                                          <p:val>
                                            <p:strVal val="#ppt_x"/>
                                          </p:val>
                                        </p:tav>
                                      </p:tavLst>
                                    </p:anim>
                                    <p:anim calcmode="lin" valueType="num">
                                      <p:cBhvr additive="base">
                                        <p:cTn id="40" dur="500" fill="hold"/>
                                        <p:tgtEl>
                                          <p:spTgt spid="2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0-#ppt_w/2"/>
                                          </p:val>
                                        </p:tav>
                                        <p:tav tm="100000">
                                          <p:val>
                                            <p:strVal val="#ppt_x"/>
                                          </p:val>
                                        </p:tav>
                                      </p:tavLst>
                                    </p:anim>
                                    <p:anim calcmode="lin" valueType="num">
                                      <p:cBhvr additive="base">
                                        <p:cTn id="44" dur="500" fill="hold"/>
                                        <p:tgtEl>
                                          <p:spTgt spid="2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0-#ppt_w/2"/>
                                          </p:val>
                                        </p:tav>
                                        <p:tav tm="100000">
                                          <p:val>
                                            <p:strVal val="#ppt_x"/>
                                          </p:val>
                                        </p:tav>
                                      </p:tavLst>
                                    </p:anim>
                                    <p:anim calcmode="lin" valueType="num">
                                      <p:cBhvr additive="base">
                                        <p:cTn id="48" dur="500" fill="hold"/>
                                        <p:tgtEl>
                                          <p:spTgt spid="29"/>
                                        </p:tgtEl>
                                        <p:attrNameLst>
                                          <p:attrName>ppt_y</p:attrName>
                                        </p:attrNameLst>
                                      </p:cBhvr>
                                      <p:tavLst>
                                        <p:tav tm="0">
                                          <p:val>
                                            <p:strVal val="#ppt_y"/>
                                          </p:val>
                                        </p:tav>
                                        <p:tav tm="100000">
                                          <p:val>
                                            <p:strVal val="#ppt_y"/>
                                          </p:val>
                                        </p:tav>
                                      </p:tavLst>
                                    </p:anim>
                                  </p:childTnLst>
                                </p:cTn>
                              </p:par>
                              <p:par>
                                <p:cTn id="49" presetID="10" presetClass="exit" presetSubtype="0" fill="hold" grpId="1" nodeType="with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159"/>
                                        </p:tgtEl>
                                        <p:attrNameLst>
                                          <p:attrName>style.visibility</p:attrName>
                                        </p:attrNameLst>
                                      </p:cBhvr>
                                      <p:to>
                                        <p:strVal val="visible"/>
                                      </p:to>
                                    </p:set>
                                    <p:animEffect transition="in" filter="fade">
                                      <p:cBhvr>
                                        <p:cTn id="54" dur="500"/>
                                        <p:tgtEl>
                                          <p:spTgt spid="159"/>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500"/>
                                        <p:tgtEl>
                                          <p:spTgt spid="62"/>
                                        </p:tgtEl>
                                        <p:attrNameLst>
                                          <p:attrName>ppt_x</p:attrName>
                                        </p:attrNameLst>
                                      </p:cBhvr>
                                      <p:tavLst>
                                        <p:tav tm="0">
                                          <p:val>
                                            <p:strVal val="#ppt_x-#ppt_w*1.125000"/>
                                          </p:val>
                                        </p:tav>
                                        <p:tav tm="100000">
                                          <p:val>
                                            <p:strVal val="#ppt_x"/>
                                          </p:val>
                                        </p:tav>
                                      </p:tavLst>
                                    </p:anim>
                                    <p:animEffect transition="in" filter="wipe(right)">
                                      <p:cBhvr>
                                        <p:cTn id="60" dur="500"/>
                                        <p:tgtEl>
                                          <p:spTgt spid="62"/>
                                        </p:tgtEl>
                                      </p:cBhvr>
                                    </p:animEffect>
                                  </p:childTnLst>
                                </p:cTn>
                              </p:par>
                              <p:par>
                                <p:cTn id="61" presetID="12" presetClass="entr" presetSubtype="8"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anim calcmode="lin" valueType="num">
                                      <p:cBhvr additive="base">
                                        <p:cTn id="63" dur="500"/>
                                        <p:tgtEl>
                                          <p:spTgt spid="75"/>
                                        </p:tgtEl>
                                        <p:attrNameLst>
                                          <p:attrName>ppt_x</p:attrName>
                                        </p:attrNameLst>
                                      </p:cBhvr>
                                      <p:tavLst>
                                        <p:tav tm="0">
                                          <p:val>
                                            <p:strVal val="#ppt_x-#ppt_w*1.125000"/>
                                          </p:val>
                                        </p:tav>
                                        <p:tav tm="100000">
                                          <p:val>
                                            <p:strVal val="#ppt_x"/>
                                          </p:val>
                                        </p:tav>
                                      </p:tavLst>
                                    </p:anim>
                                    <p:animEffect transition="in" filter="wipe(right)">
                                      <p:cBhvr>
                                        <p:cTn id="64" dur="500"/>
                                        <p:tgtEl>
                                          <p:spTgt spid="75"/>
                                        </p:tgtEl>
                                      </p:cBhvr>
                                    </p:animEffect>
                                  </p:childTnLst>
                                </p:cTn>
                              </p:par>
                              <p:par>
                                <p:cTn id="65" presetID="12" presetClass="entr" presetSubtype="8" fill="hold" nodeType="withEffect">
                                  <p:stCondLst>
                                    <p:cond delay="0"/>
                                  </p:stCondLst>
                                  <p:childTnLst>
                                    <p:set>
                                      <p:cBhvr>
                                        <p:cTn id="66" dur="1" fill="hold">
                                          <p:stCondLst>
                                            <p:cond delay="0"/>
                                          </p:stCondLst>
                                        </p:cTn>
                                        <p:tgtEl>
                                          <p:spTgt spid="85"/>
                                        </p:tgtEl>
                                        <p:attrNameLst>
                                          <p:attrName>style.visibility</p:attrName>
                                        </p:attrNameLst>
                                      </p:cBhvr>
                                      <p:to>
                                        <p:strVal val="visible"/>
                                      </p:to>
                                    </p:set>
                                    <p:anim calcmode="lin" valueType="num">
                                      <p:cBhvr additive="base">
                                        <p:cTn id="67" dur="500"/>
                                        <p:tgtEl>
                                          <p:spTgt spid="85"/>
                                        </p:tgtEl>
                                        <p:attrNameLst>
                                          <p:attrName>ppt_x</p:attrName>
                                        </p:attrNameLst>
                                      </p:cBhvr>
                                      <p:tavLst>
                                        <p:tav tm="0">
                                          <p:val>
                                            <p:strVal val="#ppt_x-#ppt_w*1.125000"/>
                                          </p:val>
                                        </p:tav>
                                        <p:tav tm="100000">
                                          <p:val>
                                            <p:strVal val="#ppt_x"/>
                                          </p:val>
                                        </p:tav>
                                      </p:tavLst>
                                    </p:anim>
                                    <p:animEffect transition="in" filter="wipe(right)">
                                      <p:cBhvr>
                                        <p:cTn id="68" dur="500"/>
                                        <p:tgtEl>
                                          <p:spTgt spid="8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57"/>
                                        </p:tgtEl>
                                        <p:attrNameLst>
                                          <p:attrName>style.visibility</p:attrName>
                                        </p:attrNameLst>
                                      </p:cBhvr>
                                      <p:to>
                                        <p:strVal val="visible"/>
                                      </p:to>
                                    </p:set>
                                    <p:animEffect transition="in" filter="wipe(left)">
                                      <p:cBhvr>
                                        <p:cTn id="73" dur="500"/>
                                        <p:tgtEl>
                                          <p:spTgt spid="157"/>
                                        </p:tgtEl>
                                      </p:cBhvr>
                                    </p:animEffect>
                                  </p:childTnLst>
                                </p:cTn>
                              </p:par>
                              <p:par>
                                <p:cTn id="74" presetID="23" presetClass="entr" presetSubtype="16" fill="hold" nodeType="withEffect">
                                  <p:stCondLst>
                                    <p:cond delay="0"/>
                                  </p:stCondLst>
                                  <p:childTnLst>
                                    <p:set>
                                      <p:cBhvr>
                                        <p:cTn id="75" dur="1" fill="hold">
                                          <p:stCondLst>
                                            <p:cond delay="0"/>
                                          </p:stCondLst>
                                        </p:cTn>
                                        <p:tgtEl>
                                          <p:spTgt spid="155"/>
                                        </p:tgtEl>
                                        <p:attrNameLst>
                                          <p:attrName>style.visibility</p:attrName>
                                        </p:attrNameLst>
                                      </p:cBhvr>
                                      <p:to>
                                        <p:strVal val="visible"/>
                                      </p:to>
                                    </p:set>
                                    <p:anim calcmode="lin" valueType="num">
                                      <p:cBhvr>
                                        <p:cTn id="76" dur="500" fill="hold"/>
                                        <p:tgtEl>
                                          <p:spTgt spid="155"/>
                                        </p:tgtEl>
                                        <p:attrNameLst>
                                          <p:attrName>ppt_w</p:attrName>
                                        </p:attrNameLst>
                                      </p:cBhvr>
                                      <p:tavLst>
                                        <p:tav tm="0">
                                          <p:val>
                                            <p:fltVal val="0"/>
                                          </p:val>
                                        </p:tav>
                                        <p:tav tm="100000">
                                          <p:val>
                                            <p:strVal val="#ppt_w"/>
                                          </p:val>
                                        </p:tav>
                                      </p:tavLst>
                                    </p:anim>
                                    <p:anim calcmode="lin" valueType="num">
                                      <p:cBhvr>
                                        <p:cTn id="77" dur="500" fill="hold"/>
                                        <p:tgtEl>
                                          <p:spTgt spid="155"/>
                                        </p:tgtEl>
                                        <p:attrNameLst>
                                          <p:attrName>ppt_h</p:attrName>
                                        </p:attrNameLst>
                                      </p:cBhvr>
                                      <p:tavLst>
                                        <p:tav tm="0">
                                          <p:val>
                                            <p:fltVal val="0"/>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60"/>
                                        </p:tgtEl>
                                        <p:attrNameLst>
                                          <p:attrName>style.visibility</p:attrName>
                                        </p:attrNameLst>
                                      </p:cBhvr>
                                      <p:to>
                                        <p:strVal val="visible"/>
                                      </p:to>
                                    </p:set>
                                    <p:anim calcmode="lin" valueType="num">
                                      <p:cBhvr additive="base">
                                        <p:cTn id="82" dur="500" fill="hold"/>
                                        <p:tgtEl>
                                          <p:spTgt spid="60"/>
                                        </p:tgtEl>
                                        <p:attrNameLst>
                                          <p:attrName>ppt_x</p:attrName>
                                        </p:attrNameLst>
                                      </p:cBhvr>
                                      <p:tavLst>
                                        <p:tav tm="0">
                                          <p:val>
                                            <p:strVal val="1+#ppt_w/2"/>
                                          </p:val>
                                        </p:tav>
                                        <p:tav tm="100000">
                                          <p:val>
                                            <p:strVal val="#ppt_x"/>
                                          </p:val>
                                        </p:tav>
                                      </p:tavLst>
                                    </p:anim>
                                    <p:anim calcmode="lin" valueType="num">
                                      <p:cBhvr additive="base">
                                        <p:cTn id="83" dur="500" fill="hold"/>
                                        <p:tgtEl>
                                          <p:spTgt spid="60"/>
                                        </p:tgtEl>
                                        <p:attrNameLst>
                                          <p:attrName>ppt_y</p:attrName>
                                        </p:attrNameLst>
                                      </p:cBhvr>
                                      <p:tavLst>
                                        <p:tav tm="0">
                                          <p:val>
                                            <p:strVal val="#ppt_y"/>
                                          </p:val>
                                        </p:tav>
                                        <p:tav tm="100000">
                                          <p:val>
                                            <p:strVal val="#ppt_y"/>
                                          </p:val>
                                        </p:tav>
                                      </p:tavLst>
                                    </p:anim>
                                  </p:childTnLst>
                                </p:cTn>
                              </p:par>
                              <p:par>
                                <p:cTn id="84" presetID="10" presetClass="entr" presetSubtype="0" fill="hold" grpId="0" nodeType="withEffect">
                                  <p:stCondLst>
                                    <p:cond delay="0"/>
                                  </p:stCondLst>
                                  <p:childTnLst>
                                    <p:set>
                                      <p:cBhvr>
                                        <p:cTn id="85" dur="1" fill="hold">
                                          <p:stCondLst>
                                            <p:cond delay="0"/>
                                          </p:stCondLst>
                                        </p:cTn>
                                        <p:tgtEl>
                                          <p:spTgt spid="160"/>
                                        </p:tgtEl>
                                        <p:attrNameLst>
                                          <p:attrName>style.visibility</p:attrName>
                                        </p:attrNameLst>
                                      </p:cBhvr>
                                      <p:to>
                                        <p:strVal val="visible"/>
                                      </p:to>
                                    </p:set>
                                    <p:animEffect transition="in" filter="fade">
                                      <p:cBhvr>
                                        <p:cTn id="86" dur="500"/>
                                        <p:tgtEl>
                                          <p:spTgt spid="160"/>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158"/>
                                        </p:tgtEl>
                                        <p:attrNameLst>
                                          <p:attrName>style.visibility</p:attrName>
                                        </p:attrNameLst>
                                      </p:cBhvr>
                                      <p:to>
                                        <p:strVal val="visible"/>
                                      </p:to>
                                    </p:set>
                                    <p:animEffect transition="in" filter="wipe(right)">
                                      <p:cBhvr>
                                        <p:cTn id="90"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 grpId="0" animBg="1"/>
      <p:bldP spid="13" grpId="0" animBg="1"/>
      <p:bldP spid="14" grpId="0" animBg="1"/>
      <p:bldP spid="14" grpId="1" animBg="1"/>
      <p:bldP spid="15" grpId="0" animBg="1"/>
      <p:bldP spid="22" grpId="0" animBg="1"/>
      <p:bldP spid="24" grpId="0" animBg="1"/>
      <p:bldP spid="25" grpId="0" animBg="1"/>
      <p:bldP spid="26" grpId="0" animBg="1"/>
      <p:bldP spid="27" grpId="0" animBg="1"/>
      <p:bldP spid="28" grpId="0" animBg="1"/>
      <p:bldP spid="29" grpId="0" animBg="1"/>
      <p:bldP spid="30" grpId="0" animBg="1"/>
      <p:bldP spid="159" grpId="0"/>
      <p:bldP spid="1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dirty="0"/>
              <a:t>Applications related to data sets use </a:t>
            </a:r>
          </a:p>
        </p:txBody>
      </p:sp>
      <p:grpSp>
        <p:nvGrpSpPr>
          <p:cNvPr id="155" name="Group 154">
            <a:extLst>
              <a:ext uri="{FF2B5EF4-FFF2-40B4-BE49-F238E27FC236}">
                <a16:creationId xmlns:a16="http://schemas.microsoft.com/office/drawing/2014/main" id="{953B8D8B-B08B-994B-09B0-6A66EF605D08}"/>
              </a:ext>
            </a:extLst>
          </p:cNvPr>
          <p:cNvGrpSpPr/>
          <p:nvPr/>
        </p:nvGrpSpPr>
        <p:grpSpPr>
          <a:xfrm>
            <a:off x="2971892" y="1295400"/>
            <a:ext cx="2555840" cy="2733462"/>
            <a:chOff x="4820451" y="1912081"/>
            <a:chExt cx="2555840" cy="2733462"/>
          </a:xfrm>
        </p:grpSpPr>
        <p:sp>
          <p:nvSpPr>
            <p:cNvPr id="86" name="TextBox 85">
              <a:extLst>
                <a:ext uri="{FF2B5EF4-FFF2-40B4-BE49-F238E27FC236}">
                  <a16:creationId xmlns:a16="http://schemas.microsoft.com/office/drawing/2014/main" id="{7CC291D2-4965-B059-91DB-F51DA72B1E14}"/>
                </a:ext>
              </a:extLst>
            </p:cNvPr>
            <p:cNvSpPr txBox="1"/>
            <p:nvPr/>
          </p:nvSpPr>
          <p:spPr>
            <a:xfrm>
              <a:off x="4820451"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set</a:t>
              </a:r>
            </a:p>
          </p:txBody>
        </p:sp>
        <p:grpSp>
          <p:nvGrpSpPr>
            <p:cNvPr id="31" name="Group 30">
              <a:extLst>
                <a:ext uri="{FF2B5EF4-FFF2-40B4-BE49-F238E27FC236}">
                  <a16:creationId xmlns:a16="http://schemas.microsoft.com/office/drawing/2014/main" id="{5669C0DA-4017-0624-A60E-0A2675A2E799}"/>
                </a:ext>
              </a:extLst>
            </p:cNvPr>
            <p:cNvGrpSpPr/>
            <p:nvPr/>
          </p:nvGrpSpPr>
          <p:grpSpPr>
            <a:xfrm>
              <a:off x="5037409" y="2791977"/>
              <a:ext cx="2121924" cy="1853566"/>
              <a:chOff x="7213215" y="2824234"/>
              <a:chExt cx="3544454" cy="3096189"/>
            </a:xfrm>
          </p:grpSpPr>
          <p:sp>
            <p:nvSpPr>
              <p:cNvPr id="87" name="Freeform: Shape 86">
                <a:extLst>
                  <a:ext uri="{FF2B5EF4-FFF2-40B4-BE49-F238E27FC236}">
                    <a16:creationId xmlns:a16="http://schemas.microsoft.com/office/drawing/2014/main" id="{559D3FFE-E906-97E5-1C46-FD8A6E7FBC5C}"/>
                  </a:ext>
                </a:extLst>
              </p:cNvPr>
              <p:cNvSpPr/>
              <p:nvPr/>
            </p:nvSpPr>
            <p:spPr>
              <a:xfrm>
                <a:off x="7213215" y="2824234"/>
                <a:ext cx="3544454" cy="3096189"/>
              </a:xfrm>
              <a:custGeom>
                <a:avLst/>
                <a:gdLst>
                  <a:gd name="connsiteX0" fmla="*/ 5600345 w 5727617"/>
                  <a:gd name="connsiteY0" fmla="*/ 0 h 5003249"/>
                  <a:gd name="connsiteX1" fmla="*/ 130287 w 5727617"/>
                  <a:gd name="connsiteY1" fmla="*/ 0 h 5003249"/>
                  <a:gd name="connsiteX2" fmla="*/ 3015 w 5727617"/>
                  <a:gd name="connsiteY2" fmla="*/ 127272 h 5003249"/>
                  <a:gd name="connsiteX3" fmla="*/ 0 w 5727617"/>
                  <a:gd name="connsiteY3" fmla="*/ 4892559 h 5003249"/>
                  <a:gd name="connsiteX4" fmla="*/ 110690 w 5727617"/>
                  <a:gd name="connsiteY4" fmla="*/ 5003249 h 5003249"/>
                  <a:gd name="connsiteX5" fmla="*/ 5616855 w 5727617"/>
                  <a:gd name="connsiteY5" fmla="*/ 5003249 h 5003249"/>
                  <a:gd name="connsiteX6" fmla="*/ 5727618 w 5727617"/>
                  <a:gd name="connsiteY6" fmla="*/ 4892559 h 5003249"/>
                  <a:gd name="connsiteX7" fmla="*/ 5727618 w 5727617"/>
                  <a:gd name="connsiteY7" fmla="*/ 127272 h 5003249"/>
                  <a:gd name="connsiteX8" fmla="*/ 5600345 w 5727617"/>
                  <a:gd name="connsiteY8" fmla="*/ 0 h 50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7617" h="5003249">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w="7174" cap="flat">
                <a:noFill/>
                <a:prstDash val="solid"/>
                <a:miter/>
              </a:ln>
            </p:spPr>
            <p:txBody>
              <a:bodyPr rtlCol="0" anchor="ctr"/>
              <a:lstStyle/>
              <a:p>
                <a:endParaRPr lang="es-ES"/>
              </a:p>
            </p:txBody>
          </p:sp>
          <p:sp>
            <p:nvSpPr>
              <p:cNvPr id="88" name="Freeform: Shape 87">
                <a:extLst>
                  <a:ext uri="{FF2B5EF4-FFF2-40B4-BE49-F238E27FC236}">
                    <a16:creationId xmlns:a16="http://schemas.microsoft.com/office/drawing/2014/main" id="{16FCDCB0-885E-3DD9-77A9-AD34886ADE90}"/>
                  </a:ext>
                </a:extLst>
              </p:cNvPr>
              <p:cNvSpPr/>
              <p:nvPr/>
            </p:nvSpPr>
            <p:spPr>
              <a:xfrm>
                <a:off x="7498309" y="3045879"/>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89" name="!!org1">
                <a:extLst>
                  <a:ext uri="{FF2B5EF4-FFF2-40B4-BE49-F238E27FC236}">
                    <a16:creationId xmlns:a16="http://schemas.microsoft.com/office/drawing/2014/main" id="{A59B6C43-5B99-AC52-CEBA-36FA3D448172}"/>
                  </a:ext>
                </a:extLst>
              </p:cNvPr>
              <p:cNvGrpSpPr/>
              <p:nvPr/>
            </p:nvGrpSpPr>
            <p:grpSpPr>
              <a:xfrm>
                <a:off x="7635648" y="3389759"/>
                <a:ext cx="939768" cy="500993"/>
                <a:chOff x="7485269" y="3333178"/>
                <a:chExt cx="1034675" cy="551588"/>
              </a:xfrm>
            </p:grpSpPr>
            <p:grpSp>
              <p:nvGrpSpPr>
                <p:cNvPr id="90" name="Graphic 9">
                  <a:extLst>
                    <a:ext uri="{FF2B5EF4-FFF2-40B4-BE49-F238E27FC236}">
                      <a16:creationId xmlns:a16="http://schemas.microsoft.com/office/drawing/2014/main" id="{0EFAA8B0-AA23-46EC-2471-98AF8100BCC9}"/>
                    </a:ext>
                  </a:extLst>
                </p:cNvPr>
                <p:cNvGrpSpPr/>
                <p:nvPr/>
              </p:nvGrpSpPr>
              <p:grpSpPr>
                <a:xfrm>
                  <a:off x="7485269" y="3333178"/>
                  <a:ext cx="1034675" cy="551588"/>
                  <a:chOff x="7485269" y="3333178"/>
                  <a:chExt cx="1034675" cy="551588"/>
                </a:xfrm>
              </p:grpSpPr>
              <p:sp>
                <p:nvSpPr>
                  <p:cNvPr id="96" name="Freeform: Shape 95">
                    <a:extLst>
                      <a:ext uri="{FF2B5EF4-FFF2-40B4-BE49-F238E27FC236}">
                        <a16:creationId xmlns:a16="http://schemas.microsoft.com/office/drawing/2014/main" id="{AC5778A3-73FF-CEFB-9124-270498311235}"/>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97" name="Freeform: Shape 96">
                    <a:extLst>
                      <a:ext uri="{FF2B5EF4-FFF2-40B4-BE49-F238E27FC236}">
                        <a16:creationId xmlns:a16="http://schemas.microsoft.com/office/drawing/2014/main" id="{030C8127-3D66-C003-95B4-0965604770F5}"/>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98" name="Freeform: Shape 97">
                    <a:extLst>
                      <a:ext uri="{FF2B5EF4-FFF2-40B4-BE49-F238E27FC236}">
                        <a16:creationId xmlns:a16="http://schemas.microsoft.com/office/drawing/2014/main" id="{A63DD2F2-AE25-1F0D-2B38-BBF1B5F3A274}"/>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91" name="Graphic 9">
                  <a:extLst>
                    <a:ext uri="{FF2B5EF4-FFF2-40B4-BE49-F238E27FC236}">
                      <a16:creationId xmlns:a16="http://schemas.microsoft.com/office/drawing/2014/main" id="{FAC95328-91C1-6A1F-EC18-9E350646933C}"/>
                    </a:ext>
                  </a:extLst>
                </p:cNvPr>
                <p:cNvGrpSpPr/>
                <p:nvPr/>
              </p:nvGrpSpPr>
              <p:grpSpPr>
                <a:xfrm>
                  <a:off x="7691729" y="3447623"/>
                  <a:ext cx="322697" cy="322697"/>
                  <a:chOff x="7691729" y="3447623"/>
                  <a:chExt cx="322697" cy="322697"/>
                </a:xfrm>
              </p:grpSpPr>
              <p:sp>
                <p:nvSpPr>
                  <p:cNvPr id="92" name="Freeform: Shape 91">
                    <a:extLst>
                      <a:ext uri="{FF2B5EF4-FFF2-40B4-BE49-F238E27FC236}">
                        <a16:creationId xmlns:a16="http://schemas.microsoft.com/office/drawing/2014/main" id="{B4D2ADB6-AC73-0580-5731-86DA3D6170C0}"/>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93" name="Freeform: Shape 92">
                    <a:extLst>
                      <a:ext uri="{FF2B5EF4-FFF2-40B4-BE49-F238E27FC236}">
                        <a16:creationId xmlns:a16="http://schemas.microsoft.com/office/drawing/2014/main" id="{C0FC0EFC-EA4D-4BD5-340E-1EB0D2BE9650}"/>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94" name="Freeform: Shape 93">
                    <a:extLst>
                      <a:ext uri="{FF2B5EF4-FFF2-40B4-BE49-F238E27FC236}">
                        <a16:creationId xmlns:a16="http://schemas.microsoft.com/office/drawing/2014/main" id="{BAA0E88E-268E-2C83-9B6E-05701B6136C8}"/>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95" name="Freeform: Shape 94">
                    <a:extLst>
                      <a:ext uri="{FF2B5EF4-FFF2-40B4-BE49-F238E27FC236}">
                        <a16:creationId xmlns:a16="http://schemas.microsoft.com/office/drawing/2014/main" id="{E7657B5E-0AA3-46F6-04F2-AB75CEEB6973}"/>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99" name="!!cel2">
                <a:extLst>
                  <a:ext uri="{FF2B5EF4-FFF2-40B4-BE49-F238E27FC236}">
                    <a16:creationId xmlns:a16="http://schemas.microsoft.com/office/drawing/2014/main" id="{D7783511-9100-CB6C-37F5-59BCD6DF5D96}"/>
                  </a:ext>
                </a:extLst>
              </p:cNvPr>
              <p:cNvGrpSpPr/>
              <p:nvPr/>
            </p:nvGrpSpPr>
            <p:grpSpPr>
              <a:xfrm>
                <a:off x="7635648" y="4140416"/>
                <a:ext cx="939769" cy="500993"/>
                <a:chOff x="7485269" y="3980878"/>
                <a:chExt cx="1034675" cy="551588"/>
              </a:xfrm>
            </p:grpSpPr>
            <p:grpSp>
              <p:nvGrpSpPr>
                <p:cNvPr id="100" name="Graphic 10">
                  <a:extLst>
                    <a:ext uri="{FF2B5EF4-FFF2-40B4-BE49-F238E27FC236}">
                      <a16:creationId xmlns:a16="http://schemas.microsoft.com/office/drawing/2014/main" id="{62A98C3F-54D7-4D50-31D7-F2BDAD5A4280}"/>
                    </a:ext>
                  </a:extLst>
                </p:cNvPr>
                <p:cNvGrpSpPr/>
                <p:nvPr/>
              </p:nvGrpSpPr>
              <p:grpSpPr>
                <a:xfrm>
                  <a:off x="7485269" y="3980878"/>
                  <a:ext cx="1034675" cy="551588"/>
                  <a:chOff x="7485269" y="3980878"/>
                  <a:chExt cx="1034675" cy="551588"/>
                </a:xfrm>
              </p:grpSpPr>
              <p:sp>
                <p:nvSpPr>
                  <p:cNvPr id="106" name="Freeform: Shape 105">
                    <a:extLst>
                      <a:ext uri="{FF2B5EF4-FFF2-40B4-BE49-F238E27FC236}">
                        <a16:creationId xmlns:a16="http://schemas.microsoft.com/office/drawing/2014/main" id="{BD48D49B-2865-DDB0-9BA4-F25B1D8A8E0B}"/>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107" name="Freeform: Shape 106">
                    <a:extLst>
                      <a:ext uri="{FF2B5EF4-FFF2-40B4-BE49-F238E27FC236}">
                        <a16:creationId xmlns:a16="http://schemas.microsoft.com/office/drawing/2014/main" id="{078C6546-6E73-725B-260E-51A9D4863A61}"/>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08" name="Freeform: Shape 107">
                    <a:extLst>
                      <a:ext uri="{FF2B5EF4-FFF2-40B4-BE49-F238E27FC236}">
                        <a16:creationId xmlns:a16="http://schemas.microsoft.com/office/drawing/2014/main" id="{71D05857-1707-94EF-7B0B-086809348FFE}"/>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101" name="Graphic 10">
                  <a:extLst>
                    <a:ext uri="{FF2B5EF4-FFF2-40B4-BE49-F238E27FC236}">
                      <a16:creationId xmlns:a16="http://schemas.microsoft.com/office/drawing/2014/main" id="{C5962968-4DDD-FD10-8E95-D4B75B8FA76C}"/>
                    </a:ext>
                  </a:extLst>
                </p:cNvPr>
                <p:cNvGrpSpPr/>
                <p:nvPr/>
              </p:nvGrpSpPr>
              <p:grpSpPr>
                <a:xfrm>
                  <a:off x="7691729" y="4095323"/>
                  <a:ext cx="322697" cy="322697"/>
                  <a:chOff x="7691729" y="4095323"/>
                  <a:chExt cx="322697" cy="322697"/>
                </a:xfrm>
              </p:grpSpPr>
              <p:sp>
                <p:nvSpPr>
                  <p:cNvPr id="102" name="Freeform: Shape 101">
                    <a:extLst>
                      <a:ext uri="{FF2B5EF4-FFF2-40B4-BE49-F238E27FC236}">
                        <a16:creationId xmlns:a16="http://schemas.microsoft.com/office/drawing/2014/main" id="{4B179F3A-860C-A54C-EDB4-58BF5F1E7943}"/>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03" name="Freeform: Shape 102">
                    <a:extLst>
                      <a:ext uri="{FF2B5EF4-FFF2-40B4-BE49-F238E27FC236}">
                        <a16:creationId xmlns:a16="http://schemas.microsoft.com/office/drawing/2014/main" id="{04CCDA22-EC20-6826-BF4A-D6AB8CAAEFC0}"/>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04" name="Freeform: Shape 103">
                    <a:extLst>
                      <a:ext uri="{FF2B5EF4-FFF2-40B4-BE49-F238E27FC236}">
                        <a16:creationId xmlns:a16="http://schemas.microsoft.com/office/drawing/2014/main" id="{B044ECFD-F347-EF34-82EC-1BC08D7C51D9}"/>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05" name="Freeform: Shape 104">
                    <a:extLst>
                      <a:ext uri="{FF2B5EF4-FFF2-40B4-BE49-F238E27FC236}">
                        <a16:creationId xmlns:a16="http://schemas.microsoft.com/office/drawing/2014/main" id="{FE7AE559-0E4B-6F73-463E-6994CA2B0713}"/>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109" name="!!bl1">
                <a:extLst>
                  <a:ext uri="{FF2B5EF4-FFF2-40B4-BE49-F238E27FC236}">
                    <a16:creationId xmlns:a16="http://schemas.microsoft.com/office/drawing/2014/main" id="{CEF2D9FE-E9C0-DAEF-DA90-E3C4DC8460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5648" y="4891072"/>
                <a:ext cx="941979" cy="502149"/>
              </a:xfrm>
              <a:prstGeom prst="rect">
                <a:avLst/>
              </a:prstGeom>
            </p:spPr>
          </p:pic>
          <p:sp>
            <p:nvSpPr>
              <p:cNvPr id="110" name="Freeform: Shape 109">
                <a:extLst>
                  <a:ext uri="{FF2B5EF4-FFF2-40B4-BE49-F238E27FC236}">
                    <a16:creationId xmlns:a16="http://schemas.microsoft.com/office/drawing/2014/main" id="{8FC08CD0-76F2-8D5D-F6C5-9FB157305EEA}"/>
                  </a:ext>
                </a:extLst>
              </p:cNvPr>
              <p:cNvSpPr/>
              <p:nvPr/>
            </p:nvSpPr>
            <p:spPr>
              <a:xfrm>
                <a:off x="9078011" y="3045879"/>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111" name="!!org1">
                <a:extLst>
                  <a:ext uri="{FF2B5EF4-FFF2-40B4-BE49-F238E27FC236}">
                    <a16:creationId xmlns:a16="http://schemas.microsoft.com/office/drawing/2014/main" id="{595B2F11-FB71-5B5D-37A2-6B2BA243CCE8}"/>
                  </a:ext>
                </a:extLst>
              </p:cNvPr>
              <p:cNvGrpSpPr/>
              <p:nvPr/>
            </p:nvGrpSpPr>
            <p:grpSpPr>
              <a:xfrm>
                <a:off x="9215350" y="3389759"/>
                <a:ext cx="939768" cy="500993"/>
                <a:chOff x="7485269" y="3333178"/>
                <a:chExt cx="1034675" cy="551588"/>
              </a:xfrm>
            </p:grpSpPr>
            <p:grpSp>
              <p:nvGrpSpPr>
                <p:cNvPr id="112" name="Graphic 9">
                  <a:extLst>
                    <a:ext uri="{FF2B5EF4-FFF2-40B4-BE49-F238E27FC236}">
                      <a16:creationId xmlns:a16="http://schemas.microsoft.com/office/drawing/2014/main" id="{CC9B839F-591F-4FE3-FC70-F14779E4B822}"/>
                    </a:ext>
                  </a:extLst>
                </p:cNvPr>
                <p:cNvGrpSpPr/>
                <p:nvPr/>
              </p:nvGrpSpPr>
              <p:grpSpPr>
                <a:xfrm>
                  <a:off x="7485269" y="3333178"/>
                  <a:ext cx="1034675" cy="551588"/>
                  <a:chOff x="7485269" y="3333178"/>
                  <a:chExt cx="1034675" cy="551588"/>
                </a:xfrm>
              </p:grpSpPr>
              <p:sp>
                <p:nvSpPr>
                  <p:cNvPr id="118" name="Freeform: Shape 117">
                    <a:extLst>
                      <a:ext uri="{FF2B5EF4-FFF2-40B4-BE49-F238E27FC236}">
                        <a16:creationId xmlns:a16="http://schemas.microsoft.com/office/drawing/2014/main" id="{1E5AD174-AB13-A84E-76F9-01C878C88F47}"/>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119" name="Freeform: Shape 118">
                    <a:extLst>
                      <a:ext uri="{FF2B5EF4-FFF2-40B4-BE49-F238E27FC236}">
                        <a16:creationId xmlns:a16="http://schemas.microsoft.com/office/drawing/2014/main" id="{AD8523D3-A0D3-04EA-54E0-A33EFFD2A0FD}"/>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20" name="Freeform: Shape 119">
                    <a:extLst>
                      <a:ext uri="{FF2B5EF4-FFF2-40B4-BE49-F238E27FC236}">
                        <a16:creationId xmlns:a16="http://schemas.microsoft.com/office/drawing/2014/main" id="{ADE7D7EB-9DE9-A990-CE04-E3EC7E41DF16}"/>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113" name="Graphic 9">
                  <a:extLst>
                    <a:ext uri="{FF2B5EF4-FFF2-40B4-BE49-F238E27FC236}">
                      <a16:creationId xmlns:a16="http://schemas.microsoft.com/office/drawing/2014/main" id="{7CF0D695-B7E6-2A5E-D73A-4574F712A57C}"/>
                    </a:ext>
                  </a:extLst>
                </p:cNvPr>
                <p:cNvGrpSpPr/>
                <p:nvPr/>
              </p:nvGrpSpPr>
              <p:grpSpPr>
                <a:xfrm>
                  <a:off x="7691729" y="3447623"/>
                  <a:ext cx="322697" cy="322697"/>
                  <a:chOff x="7691729" y="3447623"/>
                  <a:chExt cx="322697" cy="322697"/>
                </a:xfrm>
              </p:grpSpPr>
              <p:sp>
                <p:nvSpPr>
                  <p:cNvPr id="114" name="Freeform: Shape 113">
                    <a:extLst>
                      <a:ext uri="{FF2B5EF4-FFF2-40B4-BE49-F238E27FC236}">
                        <a16:creationId xmlns:a16="http://schemas.microsoft.com/office/drawing/2014/main" id="{F436616A-D50A-0082-DFFC-161F8EBE1587}"/>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AA508AAB-A203-F34C-D031-D3F57EF11997}"/>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A0B9B238-7A92-8648-849C-D64BAEADC244}"/>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46E88DD-8E92-9377-D515-19BC615BF933}"/>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121" name="!!cel2">
                <a:extLst>
                  <a:ext uri="{FF2B5EF4-FFF2-40B4-BE49-F238E27FC236}">
                    <a16:creationId xmlns:a16="http://schemas.microsoft.com/office/drawing/2014/main" id="{ABC21AE8-ADEB-22EC-1C3F-E8186633D10E}"/>
                  </a:ext>
                </a:extLst>
              </p:cNvPr>
              <p:cNvGrpSpPr/>
              <p:nvPr/>
            </p:nvGrpSpPr>
            <p:grpSpPr>
              <a:xfrm>
                <a:off x="9215350" y="4140416"/>
                <a:ext cx="939769" cy="500993"/>
                <a:chOff x="7485269" y="3980878"/>
                <a:chExt cx="1034675" cy="551588"/>
              </a:xfrm>
            </p:grpSpPr>
            <p:grpSp>
              <p:nvGrpSpPr>
                <p:cNvPr id="122" name="Graphic 10">
                  <a:extLst>
                    <a:ext uri="{FF2B5EF4-FFF2-40B4-BE49-F238E27FC236}">
                      <a16:creationId xmlns:a16="http://schemas.microsoft.com/office/drawing/2014/main" id="{BBF390EE-6547-6FED-E2B2-B591E72B613B}"/>
                    </a:ext>
                  </a:extLst>
                </p:cNvPr>
                <p:cNvGrpSpPr/>
                <p:nvPr/>
              </p:nvGrpSpPr>
              <p:grpSpPr>
                <a:xfrm>
                  <a:off x="7485269" y="3980878"/>
                  <a:ext cx="1034675" cy="551588"/>
                  <a:chOff x="7485269" y="3980878"/>
                  <a:chExt cx="1034675" cy="551588"/>
                </a:xfrm>
              </p:grpSpPr>
              <p:sp>
                <p:nvSpPr>
                  <p:cNvPr id="128" name="Freeform: Shape 127">
                    <a:extLst>
                      <a:ext uri="{FF2B5EF4-FFF2-40B4-BE49-F238E27FC236}">
                        <a16:creationId xmlns:a16="http://schemas.microsoft.com/office/drawing/2014/main" id="{451B144A-6A9D-FBF5-C86B-561D96F880CB}"/>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129" name="Freeform: Shape 128">
                    <a:extLst>
                      <a:ext uri="{FF2B5EF4-FFF2-40B4-BE49-F238E27FC236}">
                        <a16:creationId xmlns:a16="http://schemas.microsoft.com/office/drawing/2014/main" id="{20AFEFF0-6CF3-4A18-E7B3-64BAAEF58743}"/>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30" name="Freeform: Shape 129">
                    <a:extLst>
                      <a:ext uri="{FF2B5EF4-FFF2-40B4-BE49-F238E27FC236}">
                        <a16:creationId xmlns:a16="http://schemas.microsoft.com/office/drawing/2014/main" id="{CF34B4AB-7BB4-DC97-5E4A-EBA6E047FC36}"/>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123" name="Graphic 10">
                  <a:extLst>
                    <a:ext uri="{FF2B5EF4-FFF2-40B4-BE49-F238E27FC236}">
                      <a16:creationId xmlns:a16="http://schemas.microsoft.com/office/drawing/2014/main" id="{5B8790D8-91C8-3703-C5BD-F81D8DE0CFA6}"/>
                    </a:ext>
                  </a:extLst>
                </p:cNvPr>
                <p:cNvGrpSpPr/>
                <p:nvPr/>
              </p:nvGrpSpPr>
              <p:grpSpPr>
                <a:xfrm>
                  <a:off x="7691729" y="4095323"/>
                  <a:ext cx="322697" cy="322697"/>
                  <a:chOff x="7691729" y="4095323"/>
                  <a:chExt cx="322697" cy="322697"/>
                </a:xfrm>
              </p:grpSpPr>
              <p:sp>
                <p:nvSpPr>
                  <p:cNvPr id="124" name="Freeform: Shape 123">
                    <a:extLst>
                      <a:ext uri="{FF2B5EF4-FFF2-40B4-BE49-F238E27FC236}">
                        <a16:creationId xmlns:a16="http://schemas.microsoft.com/office/drawing/2014/main" id="{4D2656A9-3447-BD71-A085-2272968C4AC8}"/>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25" name="Freeform: Shape 124">
                    <a:extLst>
                      <a:ext uri="{FF2B5EF4-FFF2-40B4-BE49-F238E27FC236}">
                        <a16:creationId xmlns:a16="http://schemas.microsoft.com/office/drawing/2014/main" id="{6CD78CAE-D38B-A4CE-5506-E8B58FD57903}"/>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26" name="Freeform: Shape 125">
                    <a:extLst>
                      <a:ext uri="{FF2B5EF4-FFF2-40B4-BE49-F238E27FC236}">
                        <a16:creationId xmlns:a16="http://schemas.microsoft.com/office/drawing/2014/main" id="{CA50F0AD-FF30-B54F-A285-AF72AC77AF5C}"/>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27" name="Freeform: Shape 126">
                    <a:extLst>
                      <a:ext uri="{FF2B5EF4-FFF2-40B4-BE49-F238E27FC236}">
                        <a16:creationId xmlns:a16="http://schemas.microsoft.com/office/drawing/2014/main" id="{5A950E2F-7D20-54CB-4676-3BA38BCDB5BA}"/>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131" name="!!bl1">
                <a:extLst>
                  <a:ext uri="{FF2B5EF4-FFF2-40B4-BE49-F238E27FC236}">
                    <a16:creationId xmlns:a16="http://schemas.microsoft.com/office/drawing/2014/main" id="{6BC809DE-F4DF-DB9C-BD05-F3774D1E3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5350" y="4891072"/>
                <a:ext cx="941979" cy="502149"/>
              </a:xfrm>
              <a:prstGeom prst="rect">
                <a:avLst/>
              </a:prstGeom>
            </p:spPr>
          </p:pic>
        </p:grpSp>
      </p:grpSp>
      <p:grpSp>
        <p:nvGrpSpPr>
          <p:cNvPr id="60" name="Group 59">
            <a:extLst>
              <a:ext uri="{FF2B5EF4-FFF2-40B4-BE49-F238E27FC236}">
                <a16:creationId xmlns:a16="http://schemas.microsoft.com/office/drawing/2014/main" id="{2410C205-D1D4-981A-64E0-A2A0BE72B15F}"/>
              </a:ext>
            </a:extLst>
          </p:cNvPr>
          <p:cNvGrpSpPr/>
          <p:nvPr/>
        </p:nvGrpSpPr>
        <p:grpSpPr>
          <a:xfrm>
            <a:off x="6599631" y="1295400"/>
            <a:ext cx="2555840" cy="2769594"/>
            <a:chOff x="8449698" y="1912081"/>
            <a:chExt cx="2555840" cy="2769594"/>
          </a:xfrm>
        </p:grpSpPr>
        <p:grpSp>
          <p:nvGrpSpPr>
            <p:cNvPr id="132" name="Group 131">
              <a:extLst>
                <a:ext uri="{FF2B5EF4-FFF2-40B4-BE49-F238E27FC236}">
                  <a16:creationId xmlns:a16="http://schemas.microsoft.com/office/drawing/2014/main" id="{D8476B31-65B1-7D92-6403-2D119FBEB6F5}"/>
                </a:ext>
              </a:extLst>
            </p:cNvPr>
            <p:cNvGrpSpPr/>
            <p:nvPr/>
          </p:nvGrpSpPr>
          <p:grpSpPr>
            <a:xfrm>
              <a:off x="8717815" y="2802364"/>
              <a:ext cx="2019607" cy="1879311"/>
              <a:chOff x="5004556" y="2724411"/>
              <a:chExt cx="1966674" cy="1830055"/>
            </a:xfrm>
          </p:grpSpPr>
          <p:sp>
            <p:nvSpPr>
              <p:cNvPr id="133" name="Rectangle: Rounded Corners 23">
                <a:extLst>
                  <a:ext uri="{FF2B5EF4-FFF2-40B4-BE49-F238E27FC236}">
                    <a16:creationId xmlns:a16="http://schemas.microsoft.com/office/drawing/2014/main" id="{03197FC3-CED3-AD44-170F-24108D8DDB83}"/>
                  </a:ext>
                </a:extLst>
              </p:cNvPr>
              <p:cNvSpPr/>
              <p:nvPr/>
            </p:nvSpPr>
            <p:spPr>
              <a:xfrm>
                <a:off x="6451249" y="2729348"/>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4" name="Rectangle: Rounded Corners 24">
                <a:extLst>
                  <a:ext uri="{FF2B5EF4-FFF2-40B4-BE49-F238E27FC236}">
                    <a16:creationId xmlns:a16="http://schemas.microsoft.com/office/drawing/2014/main" id="{BFE5C4A9-31F7-33A0-B72E-F270D72CBDCC}"/>
                  </a:ext>
                </a:extLst>
              </p:cNvPr>
              <p:cNvSpPr/>
              <p:nvPr/>
            </p:nvSpPr>
            <p:spPr>
              <a:xfrm flipV="1">
                <a:off x="5779423" y="3120323"/>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5" name="Rectangle: Rounded Corners 39">
                <a:extLst>
                  <a:ext uri="{FF2B5EF4-FFF2-40B4-BE49-F238E27FC236}">
                    <a16:creationId xmlns:a16="http://schemas.microsoft.com/office/drawing/2014/main" id="{6008EA62-F987-29F9-AF8E-4D9F5973CEF8}"/>
                  </a:ext>
                </a:extLst>
              </p:cNvPr>
              <p:cNvSpPr/>
              <p:nvPr/>
            </p:nvSpPr>
            <p:spPr>
              <a:xfrm>
                <a:off x="5102911" y="2735258"/>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6" name="Freeform: Shape 40">
                <a:extLst>
                  <a:ext uri="{FF2B5EF4-FFF2-40B4-BE49-F238E27FC236}">
                    <a16:creationId xmlns:a16="http://schemas.microsoft.com/office/drawing/2014/main" id="{4A2EAF99-8138-4C29-B631-C36190EEF6F1}"/>
                  </a:ext>
                </a:extLst>
              </p:cNvPr>
              <p:cNvSpPr/>
              <p:nvPr/>
            </p:nvSpPr>
            <p:spPr>
              <a:xfrm flipV="1">
                <a:off x="5096947" y="4177844"/>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37" name="Freeform: Shape 41">
                <a:extLst>
                  <a:ext uri="{FF2B5EF4-FFF2-40B4-BE49-F238E27FC236}">
                    <a16:creationId xmlns:a16="http://schemas.microsoft.com/office/drawing/2014/main" id="{86D2EC7B-CDBC-450E-1AB8-B2F4B0797F97}"/>
                  </a:ext>
                </a:extLst>
              </p:cNvPr>
              <p:cNvSpPr/>
              <p:nvPr/>
            </p:nvSpPr>
            <p:spPr>
              <a:xfrm>
                <a:off x="5779423" y="2742559"/>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dirty="0"/>
              </a:p>
            </p:txBody>
          </p:sp>
          <p:sp>
            <p:nvSpPr>
              <p:cNvPr id="138" name="Freeform: Shape 42">
                <a:extLst>
                  <a:ext uri="{FF2B5EF4-FFF2-40B4-BE49-F238E27FC236}">
                    <a16:creationId xmlns:a16="http://schemas.microsoft.com/office/drawing/2014/main" id="{78E9197E-5956-585F-5D36-355115C76D30}"/>
                  </a:ext>
                </a:extLst>
              </p:cNvPr>
              <p:cNvSpPr/>
              <p:nvPr/>
            </p:nvSpPr>
            <p:spPr>
              <a:xfrm>
                <a:off x="5103483" y="3853827"/>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139" name="Group 138">
                <a:extLst>
                  <a:ext uri="{FF2B5EF4-FFF2-40B4-BE49-F238E27FC236}">
                    <a16:creationId xmlns:a16="http://schemas.microsoft.com/office/drawing/2014/main" id="{D9DCD870-B50C-C36E-94F5-524FCC2AF746}"/>
                  </a:ext>
                </a:extLst>
              </p:cNvPr>
              <p:cNvGrpSpPr/>
              <p:nvPr/>
            </p:nvGrpSpPr>
            <p:grpSpPr>
              <a:xfrm>
                <a:off x="5691394" y="3606543"/>
                <a:ext cx="610009" cy="609981"/>
                <a:chOff x="8796505" y="3722587"/>
                <a:chExt cx="978408" cy="978363"/>
              </a:xfrm>
            </p:grpSpPr>
            <p:grpSp>
              <p:nvGrpSpPr>
                <p:cNvPr id="149" name="Group 148">
                  <a:extLst>
                    <a:ext uri="{FF2B5EF4-FFF2-40B4-BE49-F238E27FC236}">
                      <a16:creationId xmlns:a16="http://schemas.microsoft.com/office/drawing/2014/main" id="{0D53537E-75BC-C8F2-D71D-9393BA4E39FA}"/>
                    </a:ext>
                  </a:extLst>
                </p:cNvPr>
                <p:cNvGrpSpPr/>
                <p:nvPr/>
              </p:nvGrpSpPr>
              <p:grpSpPr>
                <a:xfrm>
                  <a:off x="8796505" y="3722587"/>
                  <a:ext cx="978408" cy="978363"/>
                  <a:chOff x="4531194" y="3289250"/>
                  <a:chExt cx="978408" cy="978363"/>
                </a:xfrm>
              </p:grpSpPr>
              <p:sp>
                <p:nvSpPr>
                  <p:cNvPr id="151" name="Freeform: Shape 46">
                    <a:extLst>
                      <a:ext uri="{FF2B5EF4-FFF2-40B4-BE49-F238E27FC236}">
                        <a16:creationId xmlns:a16="http://schemas.microsoft.com/office/drawing/2014/main" id="{CA1CB4A1-8425-A1BE-80D8-E002ECFCB098}"/>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152" name="Freeform: Shape 47">
                    <a:extLst>
                      <a:ext uri="{FF2B5EF4-FFF2-40B4-BE49-F238E27FC236}">
                        <a16:creationId xmlns:a16="http://schemas.microsoft.com/office/drawing/2014/main" id="{77423378-1056-34B0-F625-0F8048C8D875}"/>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153" name="Freeform: Shape 48">
                    <a:extLst>
                      <a:ext uri="{FF2B5EF4-FFF2-40B4-BE49-F238E27FC236}">
                        <a16:creationId xmlns:a16="http://schemas.microsoft.com/office/drawing/2014/main" id="{4A5F77F7-C92D-C8E4-F616-B6CA154466D6}"/>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150" name="Freeform: Shape 45">
                  <a:extLst>
                    <a:ext uri="{FF2B5EF4-FFF2-40B4-BE49-F238E27FC236}">
                      <a16:creationId xmlns:a16="http://schemas.microsoft.com/office/drawing/2014/main" id="{7B322554-8E52-B0DB-91C2-F5A5B41293EA}"/>
                    </a:ext>
                  </a:extLst>
                </p:cNvPr>
                <p:cNvSpPr/>
                <p:nvPr/>
              </p:nvSpPr>
              <p:spPr>
                <a:xfrm rot="20803200">
                  <a:off x="9053832" y="3979889"/>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140" name="Group 139">
                <a:extLst>
                  <a:ext uri="{FF2B5EF4-FFF2-40B4-BE49-F238E27FC236}">
                    <a16:creationId xmlns:a16="http://schemas.microsoft.com/office/drawing/2014/main" id="{62A2812D-CC53-DACB-2162-2D082ACA4187}"/>
                  </a:ext>
                </a:extLst>
              </p:cNvPr>
              <p:cNvGrpSpPr/>
              <p:nvPr/>
            </p:nvGrpSpPr>
            <p:grpSpPr>
              <a:xfrm>
                <a:off x="5004556" y="3338919"/>
                <a:ext cx="610009" cy="609981"/>
                <a:chOff x="4531194" y="3289250"/>
                <a:chExt cx="978408" cy="978363"/>
              </a:xfrm>
            </p:grpSpPr>
            <p:sp>
              <p:nvSpPr>
                <p:cNvPr id="146" name="Freeform: Shape 50">
                  <a:extLst>
                    <a:ext uri="{FF2B5EF4-FFF2-40B4-BE49-F238E27FC236}">
                      <a16:creationId xmlns:a16="http://schemas.microsoft.com/office/drawing/2014/main" id="{A60EB558-6316-C5B7-6CAC-E040F2806ECD}"/>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147" name="Freeform: Shape 51">
                  <a:extLst>
                    <a:ext uri="{FF2B5EF4-FFF2-40B4-BE49-F238E27FC236}">
                      <a16:creationId xmlns:a16="http://schemas.microsoft.com/office/drawing/2014/main" id="{F6C9F9E4-D108-AD02-7895-4C201ADD6BB8}"/>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148" name="Freeform: Shape 52">
                  <a:extLst>
                    <a:ext uri="{FF2B5EF4-FFF2-40B4-BE49-F238E27FC236}">
                      <a16:creationId xmlns:a16="http://schemas.microsoft.com/office/drawing/2014/main" id="{A38F3314-CE7E-6408-6F52-1BD3658464A4}"/>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141" name="Freeform: Shape 53">
                <a:extLst>
                  <a:ext uri="{FF2B5EF4-FFF2-40B4-BE49-F238E27FC236}">
                    <a16:creationId xmlns:a16="http://schemas.microsoft.com/office/drawing/2014/main" id="{AABC0E20-759F-0E3D-A38E-F25AA45B76B4}"/>
                  </a:ext>
                </a:extLst>
              </p:cNvPr>
              <p:cNvSpPr/>
              <p:nvPr/>
            </p:nvSpPr>
            <p:spPr>
              <a:xfrm>
                <a:off x="6451249" y="2724411"/>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142" name="Group 141">
                <a:extLst>
                  <a:ext uri="{FF2B5EF4-FFF2-40B4-BE49-F238E27FC236}">
                    <a16:creationId xmlns:a16="http://schemas.microsoft.com/office/drawing/2014/main" id="{2FD3F807-6A12-D4D4-0AF2-63F993D59326}"/>
                  </a:ext>
                </a:extLst>
              </p:cNvPr>
              <p:cNvGrpSpPr/>
              <p:nvPr/>
            </p:nvGrpSpPr>
            <p:grpSpPr>
              <a:xfrm>
                <a:off x="6361221" y="2990889"/>
                <a:ext cx="610009" cy="609981"/>
                <a:chOff x="4531194" y="3289250"/>
                <a:chExt cx="978408" cy="978363"/>
              </a:xfrm>
            </p:grpSpPr>
            <p:sp>
              <p:nvSpPr>
                <p:cNvPr id="143" name="Freeform: Shape 55">
                  <a:extLst>
                    <a:ext uri="{FF2B5EF4-FFF2-40B4-BE49-F238E27FC236}">
                      <a16:creationId xmlns:a16="http://schemas.microsoft.com/office/drawing/2014/main" id="{85F051AF-E67C-D0CD-85BF-1DD2B9D81F11}"/>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144" name="Freeform: Shape 56">
                  <a:extLst>
                    <a:ext uri="{FF2B5EF4-FFF2-40B4-BE49-F238E27FC236}">
                      <a16:creationId xmlns:a16="http://schemas.microsoft.com/office/drawing/2014/main" id="{778BB041-D53B-9321-C319-0EE68C4BDBE6}"/>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145" name="Freeform: Shape 57">
                  <a:extLst>
                    <a:ext uri="{FF2B5EF4-FFF2-40B4-BE49-F238E27FC236}">
                      <a16:creationId xmlns:a16="http://schemas.microsoft.com/office/drawing/2014/main" id="{2673BCB1-70B5-0851-F172-1BDE39F41C0C}"/>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
          <p:nvSpPr>
            <p:cNvPr id="154" name="TextBox 153">
              <a:extLst>
                <a:ext uri="{FF2B5EF4-FFF2-40B4-BE49-F238E27FC236}">
                  <a16:creationId xmlns:a16="http://schemas.microsoft.com/office/drawing/2014/main" id="{316FA96F-5CD8-7A7B-856B-19307F538146}"/>
                </a:ext>
              </a:extLst>
            </p:cNvPr>
            <p:cNvSpPr txBox="1"/>
            <p:nvPr/>
          </p:nvSpPr>
          <p:spPr>
            <a:xfrm>
              <a:off x="8449698"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Maintenance app</a:t>
              </a:r>
            </a:p>
          </p:txBody>
        </p:sp>
      </p:grpSp>
      <p:cxnSp>
        <p:nvCxnSpPr>
          <p:cNvPr id="158" name="Straight Arrow Connector 157">
            <a:extLst>
              <a:ext uri="{FF2B5EF4-FFF2-40B4-BE49-F238E27FC236}">
                <a16:creationId xmlns:a16="http://schemas.microsoft.com/office/drawing/2014/main" id="{F5B5C9F9-29BD-89D1-12B9-32AF302AFE75}"/>
              </a:ext>
            </a:extLst>
          </p:cNvPr>
          <p:cNvCxnSpPr>
            <a:cxnSpLocks/>
          </p:cNvCxnSpPr>
          <p:nvPr/>
        </p:nvCxnSpPr>
        <p:spPr>
          <a:xfrm flipH="1">
            <a:off x="5654751" y="3044964"/>
            <a:ext cx="760228" cy="0"/>
          </a:xfrm>
          <a:prstGeom prst="straightConnector1">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11D154AE-9F26-03A8-67EC-6A90093A3D37}"/>
              </a:ext>
            </a:extLst>
          </p:cNvPr>
          <p:cNvSpPr txBox="1"/>
          <p:nvPr/>
        </p:nvSpPr>
        <p:spPr>
          <a:xfrm>
            <a:off x="5386690" y="2505390"/>
            <a:ext cx="1427309" cy="461665"/>
          </a:xfrm>
          <a:prstGeom prst="rect">
            <a:avLst/>
          </a:prstGeom>
          <a:noFill/>
        </p:spPr>
        <p:txBody>
          <a:bodyPr wrap="square" lIns="0" rIns="0" rtlCol="0">
            <a:spAutoFit/>
          </a:bodyPr>
          <a:lstStyle/>
          <a:p>
            <a:pPr algn="l">
              <a:buClr>
                <a:srgbClr val="008CCF"/>
              </a:buClr>
            </a:pPr>
            <a:r>
              <a:rPr lang="es-ES" sz="2400"/>
              <a:t>Configure </a:t>
            </a:r>
          </a:p>
        </p:txBody>
      </p:sp>
      <p:grpSp>
        <p:nvGrpSpPr>
          <p:cNvPr id="16" name="Group 15">
            <a:extLst>
              <a:ext uri="{FF2B5EF4-FFF2-40B4-BE49-F238E27FC236}">
                <a16:creationId xmlns:a16="http://schemas.microsoft.com/office/drawing/2014/main" id="{99FDCF09-F97B-BA40-5D80-AF3EBFC7C2EE}"/>
              </a:ext>
            </a:extLst>
          </p:cNvPr>
          <p:cNvGrpSpPr/>
          <p:nvPr/>
        </p:nvGrpSpPr>
        <p:grpSpPr>
          <a:xfrm>
            <a:off x="2971892" y="4857255"/>
            <a:ext cx="1978159" cy="1267396"/>
            <a:chOff x="2971892" y="4857255"/>
            <a:chExt cx="1978159" cy="1267396"/>
          </a:xfrm>
        </p:grpSpPr>
        <p:pic>
          <p:nvPicPr>
            <p:cNvPr id="4" name="Graphic 3">
              <a:extLst>
                <a:ext uri="{FF2B5EF4-FFF2-40B4-BE49-F238E27FC236}">
                  <a16:creationId xmlns:a16="http://schemas.microsoft.com/office/drawing/2014/main" id="{9FCD8CAC-9CB4-9E56-3AE0-666E9D9AA8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61761" y="4857255"/>
              <a:ext cx="1398420" cy="745469"/>
            </a:xfrm>
            <a:prstGeom prst="rect">
              <a:avLst/>
            </a:prstGeom>
          </p:spPr>
        </p:pic>
        <p:sp>
          <p:nvSpPr>
            <p:cNvPr id="10" name="TextBox 9">
              <a:extLst>
                <a:ext uri="{FF2B5EF4-FFF2-40B4-BE49-F238E27FC236}">
                  <a16:creationId xmlns:a16="http://schemas.microsoft.com/office/drawing/2014/main" id="{24FFA329-8549-461D-4DB9-CFE2D4CDCDF3}"/>
                </a:ext>
              </a:extLst>
            </p:cNvPr>
            <p:cNvSpPr txBox="1"/>
            <p:nvPr/>
          </p:nvSpPr>
          <p:spPr>
            <a:xfrm>
              <a:off x="2971892" y="5662986"/>
              <a:ext cx="1978159" cy="461665"/>
            </a:xfrm>
            <a:prstGeom prst="rect">
              <a:avLst/>
            </a:prstGeom>
            <a:noFill/>
          </p:spPr>
          <p:txBody>
            <a:bodyPr wrap="square" lIns="0" rIns="0" rtlCol="0">
              <a:spAutoFit/>
            </a:bodyPr>
            <a:lstStyle/>
            <a:p>
              <a:pPr algn="ctr">
                <a:buClr>
                  <a:srgbClr val="008CCF"/>
                </a:buClr>
              </a:pPr>
              <a:r>
                <a:rPr lang="es-ES" sz="2400"/>
                <a:t>Data element</a:t>
              </a:r>
            </a:p>
          </p:txBody>
        </p:sp>
      </p:grpSp>
      <p:grpSp>
        <p:nvGrpSpPr>
          <p:cNvPr id="12" name="Group 11">
            <a:extLst>
              <a:ext uri="{FF2B5EF4-FFF2-40B4-BE49-F238E27FC236}">
                <a16:creationId xmlns:a16="http://schemas.microsoft.com/office/drawing/2014/main" id="{A7D41FAD-6526-A519-9235-1C327B91A6A2}"/>
              </a:ext>
            </a:extLst>
          </p:cNvPr>
          <p:cNvGrpSpPr/>
          <p:nvPr/>
        </p:nvGrpSpPr>
        <p:grpSpPr>
          <a:xfrm>
            <a:off x="5127510" y="4796993"/>
            <a:ext cx="1978159" cy="1327658"/>
            <a:chOff x="5119098" y="4796993"/>
            <a:chExt cx="1978159" cy="1327658"/>
          </a:xfrm>
        </p:grpSpPr>
        <p:pic>
          <p:nvPicPr>
            <p:cNvPr id="7" name="Graphic 6">
              <a:extLst>
                <a:ext uri="{FF2B5EF4-FFF2-40B4-BE49-F238E27FC236}">
                  <a16:creationId xmlns:a16="http://schemas.microsoft.com/office/drawing/2014/main" id="{D67955CE-74B6-FE74-BB78-884B5583A4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7245" y="4796993"/>
              <a:ext cx="1001865" cy="865993"/>
            </a:xfrm>
            <a:prstGeom prst="rect">
              <a:avLst/>
            </a:prstGeom>
          </p:spPr>
        </p:pic>
        <p:sp>
          <p:nvSpPr>
            <p:cNvPr id="156" name="TextBox 155">
              <a:extLst>
                <a:ext uri="{FF2B5EF4-FFF2-40B4-BE49-F238E27FC236}">
                  <a16:creationId xmlns:a16="http://schemas.microsoft.com/office/drawing/2014/main" id="{C34A7FE2-F2A0-3464-69A6-47EE4C61FE15}"/>
                </a:ext>
              </a:extLst>
            </p:cNvPr>
            <p:cNvSpPr txBox="1"/>
            <p:nvPr/>
          </p:nvSpPr>
          <p:spPr>
            <a:xfrm>
              <a:off x="5119098" y="5662986"/>
              <a:ext cx="1978159" cy="461665"/>
            </a:xfrm>
            <a:prstGeom prst="rect">
              <a:avLst/>
            </a:prstGeom>
            <a:noFill/>
          </p:spPr>
          <p:txBody>
            <a:bodyPr wrap="square" lIns="0" rIns="0" rtlCol="0">
              <a:spAutoFit/>
            </a:bodyPr>
            <a:lstStyle/>
            <a:p>
              <a:pPr algn="ctr">
                <a:buClr>
                  <a:srgbClr val="008CCF"/>
                </a:buClr>
              </a:pPr>
              <a:r>
                <a:rPr lang="es-ES" sz="2400"/>
                <a:t>Period </a:t>
              </a:r>
            </a:p>
          </p:txBody>
        </p:sp>
      </p:grpSp>
      <p:grpSp>
        <p:nvGrpSpPr>
          <p:cNvPr id="11" name="Group 10">
            <a:extLst>
              <a:ext uri="{FF2B5EF4-FFF2-40B4-BE49-F238E27FC236}">
                <a16:creationId xmlns:a16="http://schemas.microsoft.com/office/drawing/2014/main" id="{4B562F51-0BE3-E373-0064-B4EB670820FA}"/>
              </a:ext>
            </a:extLst>
          </p:cNvPr>
          <p:cNvGrpSpPr/>
          <p:nvPr/>
        </p:nvGrpSpPr>
        <p:grpSpPr>
          <a:xfrm>
            <a:off x="7283127" y="4731728"/>
            <a:ext cx="1978159" cy="1808421"/>
            <a:chOff x="6813999" y="4731728"/>
            <a:chExt cx="1978159" cy="1808421"/>
          </a:xfrm>
        </p:grpSpPr>
        <p:pic>
          <p:nvPicPr>
            <p:cNvPr id="9" name="Graphic 8">
              <a:extLst>
                <a:ext uri="{FF2B5EF4-FFF2-40B4-BE49-F238E27FC236}">
                  <a16:creationId xmlns:a16="http://schemas.microsoft.com/office/drawing/2014/main" id="{D08F8BDD-3E7F-CB3E-BB1C-0566BD10CC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1901" y="4731728"/>
              <a:ext cx="682355" cy="996523"/>
            </a:xfrm>
            <a:prstGeom prst="rect">
              <a:avLst/>
            </a:prstGeom>
          </p:spPr>
        </p:pic>
        <p:sp>
          <p:nvSpPr>
            <p:cNvPr id="161" name="TextBox 160">
              <a:extLst>
                <a:ext uri="{FF2B5EF4-FFF2-40B4-BE49-F238E27FC236}">
                  <a16:creationId xmlns:a16="http://schemas.microsoft.com/office/drawing/2014/main" id="{4781CD15-3674-7D69-5C87-4BC0AE7B0430}"/>
                </a:ext>
              </a:extLst>
            </p:cNvPr>
            <p:cNvSpPr txBox="1"/>
            <p:nvPr/>
          </p:nvSpPr>
          <p:spPr>
            <a:xfrm>
              <a:off x="6813999" y="5709152"/>
              <a:ext cx="1978159" cy="830997"/>
            </a:xfrm>
            <a:prstGeom prst="rect">
              <a:avLst/>
            </a:prstGeom>
            <a:noFill/>
          </p:spPr>
          <p:txBody>
            <a:bodyPr wrap="square" lIns="0" rIns="0" rtlCol="0">
              <a:spAutoFit/>
            </a:bodyPr>
            <a:lstStyle/>
            <a:p>
              <a:pPr algn="ctr">
                <a:buClr>
                  <a:srgbClr val="008CCF"/>
                </a:buClr>
              </a:pPr>
              <a:r>
                <a:rPr lang="es-ES" sz="2400"/>
                <a:t>Organisation unit </a:t>
              </a:r>
            </a:p>
          </p:txBody>
        </p:sp>
      </p:grpSp>
      <p:sp>
        <p:nvSpPr>
          <p:cNvPr id="17" name="Left Brace 16">
            <a:extLst>
              <a:ext uri="{FF2B5EF4-FFF2-40B4-BE49-F238E27FC236}">
                <a16:creationId xmlns:a16="http://schemas.microsoft.com/office/drawing/2014/main" id="{C0B30BAF-B4AB-11AF-A759-5BD0AF13EE63}"/>
              </a:ext>
            </a:extLst>
          </p:cNvPr>
          <p:cNvSpPr/>
          <p:nvPr/>
        </p:nvSpPr>
        <p:spPr>
          <a:xfrm rot="5400000">
            <a:off x="5917997" y="1618117"/>
            <a:ext cx="318433" cy="5435380"/>
          </a:xfrm>
          <a:prstGeom prst="leftBrace">
            <a:avLst>
              <a:gd name="adj1" fmla="val 105392"/>
              <a:gd name="adj2" fmla="val 50000"/>
            </a:avLst>
          </a:prstGeom>
          <a:ln w="349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133488427"/>
      </p:ext>
    </p:extLst>
  </p:cSld>
  <p:clrMapOvr>
    <a:masterClrMapping/>
  </p:clrMapOvr>
  <mc:AlternateContent xmlns:mc="http://schemas.openxmlformats.org/markup-compatibility/2006" xmlns:p159="http://schemas.microsoft.com/office/powerpoint/2015/09/main">
    <mc:Choice Requires="p159">
      <p:transition spd="slow" advClick="0" advTm="10080">
        <p159:morph option="byObject"/>
      </p:transition>
    </mc:Choice>
    <mc:Fallback xmlns="">
      <p:transition spd="slow" advClick="0" advTm="100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7712DF13-6C01-E75C-7B37-39E6CC62A786}"/>
              </a:ext>
            </a:extLst>
          </p:cNvPr>
          <p:cNvSpPr txBox="1"/>
          <p:nvPr/>
        </p:nvSpPr>
        <p:spPr>
          <a:xfrm>
            <a:off x="5314950" y="3617843"/>
            <a:ext cx="1042273" cy="461665"/>
          </a:xfrm>
          <a:prstGeom prst="rect">
            <a:avLst/>
          </a:prstGeom>
          <a:noFill/>
        </p:spPr>
        <p:txBody>
          <a:bodyPr wrap="none" rtlCol="0">
            <a:spAutoFit/>
          </a:bodyPr>
          <a:lstStyle/>
          <a:p>
            <a:pPr algn="l">
              <a:buClr>
                <a:srgbClr val="008CCF"/>
              </a:buClr>
            </a:pPr>
            <a:r>
              <a:rPr lang="fr-FR" sz="2400" dirty="0" err="1"/>
              <a:t>Demo</a:t>
            </a:r>
            <a:endParaRPr lang="fr-FR" sz="2400" dirty="0"/>
          </a:p>
        </p:txBody>
      </p:sp>
    </p:spTree>
    <p:custDataLst>
      <p:tags r:id="rId1"/>
    </p:custDataLst>
    <p:extLst>
      <p:ext uri="{BB962C8B-B14F-4D97-AF65-F5344CB8AC3E}">
        <p14:creationId xmlns:p14="http://schemas.microsoft.com/office/powerpoint/2010/main" val="1195862186"/>
      </p:ext>
    </p:extLst>
  </p:cSld>
  <p:clrMapOvr>
    <a:masterClrMapping/>
  </p:clrMapOvr>
  <mc:AlternateContent xmlns:mc="http://schemas.openxmlformats.org/markup-compatibility/2006" xmlns:p14="http://schemas.microsoft.com/office/powerpoint/2010/main">
    <mc:Choice Requires="p14">
      <p:transition spd="slow" p14:dur="2000" advClick="0" advTm="60587"/>
    </mc:Choice>
    <mc:Fallback xmlns="">
      <p:transition spd="slow" advClick="0" advTm="6058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9CE1A10-4459-9C54-DCDB-AA065E770246}"/>
              </a:ext>
            </a:extLst>
          </p:cNvPr>
          <p:cNvSpPr txBox="1"/>
          <p:nvPr/>
        </p:nvSpPr>
        <p:spPr>
          <a:xfrm>
            <a:off x="5547462" y="2537430"/>
            <a:ext cx="1143000" cy="584775"/>
          </a:xfrm>
          <a:prstGeom prst="rect">
            <a:avLst/>
          </a:prstGeom>
          <a:noFill/>
        </p:spPr>
        <p:txBody>
          <a:bodyPr wrap="square" rtlCol="0">
            <a:spAutoFit/>
          </a:bodyPr>
          <a:lstStyle/>
          <a:p>
            <a:pPr algn="ctr"/>
            <a:r>
              <a:rPr lang="en-NO" sz="3200" dirty="0">
                <a:solidFill>
                  <a:schemeClr val="accent2"/>
                </a:solidFill>
                <a:latin typeface="Rubik" pitchFamily="2" charset="-79"/>
                <a:cs typeface="Rubik" pitchFamily="2" charset="-79"/>
              </a:rPr>
              <a:t>VS.</a:t>
            </a:r>
          </a:p>
        </p:txBody>
      </p:sp>
      <p:sp>
        <p:nvSpPr>
          <p:cNvPr id="11" name="Rectangle: Rounded Corners 17">
            <a:extLst>
              <a:ext uri="{FF2B5EF4-FFF2-40B4-BE49-F238E27FC236}">
                <a16:creationId xmlns:a16="http://schemas.microsoft.com/office/drawing/2014/main" id="{D9C41AC9-D4E3-F91E-9E10-6304A55B0756}"/>
              </a:ext>
            </a:extLst>
          </p:cNvPr>
          <p:cNvSpPr/>
          <p:nvPr/>
        </p:nvSpPr>
        <p:spPr>
          <a:xfrm>
            <a:off x="2283727" y="251714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t>Section</a:t>
            </a:r>
            <a:r>
              <a:rPr lang="es-ES" sz="2400" dirty="0"/>
              <a:t> </a:t>
            </a:r>
            <a:r>
              <a:rPr lang="es-ES" sz="2400" dirty="0" err="1"/>
              <a:t>forms</a:t>
            </a:r>
            <a:endParaRPr lang="es-ES" sz="2400" dirty="0"/>
          </a:p>
        </p:txBody>
      </p:sp>
      <p:sp>
        <p:nvSpPr>
          <p:cNvPr id="12" name="Rectangle: Rounded Corners 17">
            <a:extLst>
              <a:ext uri="{FF2B5EF4-FFF2-40B4-BE49-F238E27FC236}">
                <a16:creationId xmlns:a16="http://schemas.microsoft.com/office/drawing/2014/main" id="{49731877-E87E-4DA1-8D68-81204CD2B5F9}"/>
              </a:ext>
            </a:extLst>
          </p:cNvPr>
          <p:cNvSpPr/>
          <p:nvPr/>
        </p:nvSpPr>
        <p:spPr>
          <a:xfrm>
            <a:off x="6888001" y="251714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t>Custom</a:t>
            </a:r>
            <a:r>
              <a:rPr lang="es-ES" sz="2400" dirty="0"/>
              <a:t> </a:t>
            </a:r>
            <a:r>
              <a:rPr lang="es-ES" sz="2400" dirty="0" err="1"/>
              <a:t>forms</a:t>
            </a:r>
            <a:endParaRPr lang="es-ES" sz="2400" dirty="0"/>
          </a:p>
        </p:txBody>
      </p:sp>
      <p:sp>
        <p:nvSpPr>
          <p:cNvPr id="23" name="TextBox 22">
            <a:extLst>
              <a:ext uri="{FF2B5EF4-FFF2-40B4-BE49-F238E27FC236}">
                <a16:creationId xmlns:a16="http://schemas.microsoft.com/office/drawing/2014/main" id="{B35329F7-B462-2EEF-0EF6-0423C7D538C4}"/>
              </a:ext>
            </a:extLst>
          </p:cNvPr>
          <p:cNvSpPr txBox="1"/>
          <p:nvPr/>
        </p:nvSpPr>
        <p:spPr>
          <a:xfrm>
            <a:off x="2156421" y="3312105"/>
            <a:ext cx="3533340" cy="2603598"/>
          </a:xfrm>
          <a:prstGeom prst="rect">
            <a:avLst/>
          </a:prstGeom>
          <a:noFill/>
        </p:spPr>
        <p:txBody>
          <a:bodyPr wrap="none" rtlCol="0">
            <a:spAutoFit/>
          </a:bodyPr>
          <a:lstStyle/>
          <a:p>
            <a:pPr marL="342900" indent="-342900" algn="l">
              <a:lnSpc>
                <a:spcPts val="3300"/>
              </a:lnSpc>
              <a:buClr>
                <a:srgbClr val="008CCF"/>
              </a:buClr>
              <a:buFont typeface="Rubik" pitchFamily="2" charset="-79"/>
              <a:buChar char="•"/>
            </a:pPr>
            <a:r>
              <a:rPr lang="en-US" sz="2400" dirty="0"/>
              <a:t>S</a:t>
            </a:r>
            <a:r>
              <a:rPr lang="en-NO" sz="2400" dirty="0"/>
              <a:t>imple to manage</a:t>
            </a:r>
          </a:p>
          <a:p>
            <a:pPr marL="342900" indent="-342900" algn="l">
              <a:lnSpc>
                <a:spcPts val="3300"/>
              </a:lnSpc>
              <a:buClr>
                <a:srgbClr val="008CCF"/>
              </a:buClr>
              <a:buFont typeface="Rubik" pitchFamily="2" charset="-79"/>
              <a:buChar char="•"/>
            </a:pPr>
            <a:r>
              <a:rPr lang="en-NO" sz="2400" dirty="0"/>
              <a:t>Allow you to control </a:t>
            </a:r>
            <a:br>
              <a:rPr lang="en-NO" sz="2400" dirty="0"/>
            </a:br>
            <a:r>
              <a:rPr lang="en-NO" sz="2400" dirty="0"/>
              <a:t>layout of the form </a:t>
            </a:r>
          </a:p>
          <a:p>
            <a:pPr marL="342900" indent="-342900" algn="l">
              <a:lnSpc>
                <a:spcPts val="3300"/>
              </a:lnSpc>
              <a:buClr>
                <a:srgbClr val="008CCF"/>
              </a:buClr>
              <a:buFont typeface="Rubik" pitchFamily="2" charset="-79"/>
              <a:buChar char="•"/>
            </a:pPr>
            <a:r>
              <a:rPr lang="en-US" sz="2400" dirty="0"/>
              <a:t>E</a:t>
            </a:r>
            <a:r>
              <a:rPr lang="en-NO" sz="2400" dirty="0"/>
              <a:t>asily translated </a:t>
            </a:r>
          </a:p>
          <a:p>
            <a:pPr marL="342900" indent="-342900" algn="l">
              <a:lnSpc>
                <a:spcPts val="3300"/>
              </a:lnSpc>
              <a:buClr>
                <a:srgbClr val="008CCF"/>
              </a:buClr>
              <a:buFont typeface="Rubik" pitchFamily="2" charset="-79"/>
              <a:buChar char="•"/>
            </a:pPr>
            <a:r>
              <a:rPr lang="en-US" sz="2400" dirty="0"/>
              <a:t>C</a:t>
            </a:r>
            <a:r>
              <a:rPr lang="en-NO" sz="2400" dirty="0"/>
              <a:t>ompatible with </a:t>
            </a:r>
            <a:br>
              <a:rPr lang="en-NO" sz="2400" dirty="0"/>
            </a:br>
            <a:r>
              <a:rPr lang="en-NO" sz="2400" dirty="0"/>
              <a:t>Android </a:t>
            </a:r>
            <a:r>
              <a:rPr lang="en-NO" sz="2400"/>
              <a:t>Capture </a:t>
            </a:r>
            <a:r>
              <a:rPr lang="es-ES" sz="2400"/>
              <a:t>a</a:t>
            </a:r>
            <a:r>
              <a:rPr lang="en-NO" sz="2400"/>
              <a:t>pp</a:t>
            </a:r>
            <a:endParaRPr lang="en-NO" sz="2400" dirty="0"/>
          </a:p>
        </p:txBody>
      </p:sp>
      <p:sp>
        <p:nvSpPr>
          <p:cNvPr id="24" name="TextBox 23">
            <a:extLst>
              <a:ext uri="{FF2B5EF4-FFF2-40B4-BE49-F238E27FC236}">
                <a16:creationId xmlns:a16="http://schemas.microsoft.com/office/drawing/2014/main" id="{EACC0669-D696-BB05-DBC4-355E5CEC0357}"/>
              </a:ext>
            </a:extLst>
          </p:cNvPr>
          <p:cNvSpPr txBox="1"/>
          <p:nvPr/>
        </p:nvSpPr>
        <p:spPr>
          <a:xfrm>
            <a:off x="6820976" y="3312105"/>
            <a:ext cx="3863558" cy="1757212"/>
          </a:xfrm>
          <a:prstGeom prst="rect">
            <a:avLst/>
          </a:prstGeom>
          <a:noFill/>
        </p:spPr>
        <p:txBody>
          <a:bodyPr wrap="none" rtlCol="0">
            <a:spAutoFit/>
          </a:bodyPr>
          <a:lstStyle/>
          <a:p>
            <a:pPr marL="342900" indent="-342900" algn="l">
              <a:lnSpc>
                <a:spcPts val="3300"/>
              </a:lnSpc>
              <a:buClr>
                <a:srgbClr val="008CCF"/>
              </a:buClr>
              <a:buFont typeface="Rubik" pitchFamily="2" charset="-79"/>
              <a:buChar char="•"/>
            </a:pPr>
            <a:r>
              <a:rPr lang="en-US" sz="2400" dirty="0"/>
              <a:t>R</a:t>
            </a:r>
            <a:r>
              <a:rPr lang="en-NO" sz="2400" dirty="0"/>
              <a:t>equire specific </a:t>
            </a:r>
            <a:br>
              <a:rPr lang="en-NO" sz="2400"/>
            </a:br>
            <a:r>
              <a:rPr lang="en-NO" sz="2400"/>
              <a:t>knowledge</a:t>
            </a:r>
            <a:r>
              <a:rPr lang="es-ES" sz="2400"/>
              <a:t> to maintain</a:t>
            </a:r>
            <a:r>
              <a:rPr lang="en-NO" sz="2400"/>
              <a:t> </a:t>
            </a:r>
            <a:endParaRPr lang="en-NO" sz="2400" dirty="0"/>
          </a:p>
          <a:p>
            <a:pPr marL="342900" indent="-342900" algn="l">
              <a:lnSpc>
                <a:spcPts val="3300"/>
              </a:lnSpc>
              <a:buClr>
                <a:srgbClr val="008CCF"/>
              </a:buClr>
              <a:buFont typeface="Rubik" pitchFamily="2" charset="-79"/>
              <a:buChar char="•"/>
            </a:pPr>
            <a:r>
              <a:rPr lang="en-US" sz="2400" dirty="0"/>
              <a:t>D</a:t>
            </a:r>
            <a:r>
              <a:rPr lang="en-NO" sz="2400" dirty="0"/>
              <a:t>o not work with </a:t>
            </a:r>
            <a:br>
              <a:rPr lang="en-NO" sz="2400" dirty="0"/>
            </a:br>
            <a:r>
              <a:rPr lang="en-NO" sz="2400" dirty="0"/>
              <a:t>Android </a:t>
            </a:r>
            <a:r>
              <a:rPr lang="en-NO" sz="2400"/>
              <a:t>Capture </a:t>
            </a:r>
            <a:r>
              <a:rPr lang="es-ES" sz="2400"/>
              <a:t>a</a:t>
            </a:r>
            <a:r>
              <a:rPr lang="en-NO" sz="2400"/>
              <a:t>pp</a:t>
            </a:r>
            <a:endParaRPr lang="en-NO" sz="2400" dirty="0"/>
          </a:p>
        </p:txBody>
      </p:sp>
      <p:sp>
        <p:nvSpPr>
          <p:cNvPr id="2" name="TextBox 1">
            <a:extLst>
              <a:ext uri="{FF2B5EF4-FFF2-40B4-BE49-F238E27FC236}">
                <a16:creationId xmlns:a16="http://schemas.microsoft.com/office/drawing/2014/main" id="{5246973E-0B33-EB42-29E8-FF7119EAD12A}"/>
              </a:ext>
            </a:extLst>
          </p:cNvPr>
          <p:cNvSpPr txBox="1"/>
          <p:nvPr/>
        </p:nvSpPr>
        <p:spPr>
          <a:xfrm>
            <a:off x="3026842" y="1437727"/>
            <a:ext cx="5995552" cy="910827"/>
          </a:xfrm>
          <a:prstGeom prst="rect">
            <a:avLst/>
          </a:prstGeom>
          <a:noFill/>
        </p:spPr>
        <p:txBody>
          <a:bodyPr wrap="none" rtlCol="0">
            <a:spAutoFit/>
          </a:bodyPr>
          <a:lstStyle/>
          <a:p>
            <a:pPr marL="342900" indent="-342900" algn="l">
              <a:lnSpc>
                <a:spcPts val="3300"/>
              </a:lnSpc>
              <a:buClr>
                <a:srgbClr val="008CCF"/>
              </a:buClr>
              <a:buFont typeface="Rubik" pitchFamily="2" charset="-79"/>
              <a:buChar char="•"/>
            </a:pPr>
            <a:r>
              <a:rPr lang="en-US" sz="2400" dirty="0"/>
              <a:t>H</a:t>
            </a:r>
            <a:r>
              <a:rPr lang="en-NO" sz="2400" dirty="0"/>
              <a:t>ow will the data be entered?</a:t>
            </a:r>
          </a:p>
          <a:p>
            <a:pPr marL="342900" indent="-342900" algn="l">
              <a:lnSpc>
                <a:spcPts val="3300"/>
              </a:lnSpc>
              <a:buClr>
                <a:srgbClr val="008CCF"/>
              </a:buClr>
              <a:buFont typeface="Rubik" pitchFamily="2" charset="-79"/>
              <a:buChar char="•"/>
            </a:pPr>
            <a:r>
              <a:rPr lang="en-NO" sz="2400" dirty="0"/>
              <a:t>Capacity to </a:t>
            </a:r>
            <a:r>
              <a:rPr lang="en-NO" sz="2400"/>
              <a:t>manage </a:t>
            </a:r>
            <a:r>
              <a:rPr lang="es-ES" sz="2400"/>
              <a:t>a form over time</a:t>
            </a:r>
            <a:r>
              <a:rPr lang="en-NO" sz="2400"/>
              <a:t>?</a:t>
            </a:r>
            <a:endParaRPr lang="en-NO" sz="2400" dirty="0"/>
          </a:p>
        </p:txBody>
      </p:sp>
      <p:sp>
        <p:nvSpPr>
          <p:cNvPr id="5" name="Title 4">
            <a:extLst>
              <a:ext uri="{FF2B5EF4-FFF2-40B4-BE49-F238E27FC236}">
                <a16:creationId xmlns:a16="http://schemas.microsoft.com/office/drawing/2014/main" id="{894CF1CE-526F-8B2F-F675-10E749931034}"/>
              </a:ext>
            </a:extLst>
          </p:cNvPr>
          <p:cNvSpPr>
            <a:spLocks noGrp="1"/>
          </p:cNvSpPr>
          <p:nvPr>
            <p:ph type="title"/>
          </p:nvPr>
        </p:nvSpPr>
        <p:spPr/>
        <p:txBody>
          <a:bodyPr/>
          <a:lstStyle/>
          <a:p>
            <a:r>
              <a:rPr lang="es-ES"/>
              <a:t>Which form type to use?</a:t>
            </a:r>
          </a:p>
        </p:txBody>
      </p:sp>
      <p:pic>
        <p:nvPicPr>
          <p:cNvPr id="7" name="Graphic 6" descr="Thumbs up sign with solid fill">
            <a:extLst>
              <a:ext uri="{FF2B5EF4-FFF2-40B4-BE49-F238E27FC236}">
                <a16:creationId xmlns:a16="http://schemas.microsoft.com/office/drawing/2014/main" id="{7ADFFE8C-218B-B266-D4D9-C21361C053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7223" y="2517148"/>
            <a:ext cx="584858" cy="584858"/>
          </a:xfrm>
          <a:prstGeom prst="rect">
            <a:avLst/>
          </a:prstGeom>
        </p:spPr>
      </p:pic>
      <p:pic>
        <p:nvPicPr>
          <p:cNvPr id="9" name="Graphic 8" descr="Warning with solid fill">
            <a:extLst>
              <a:ext uri="{FF2B5EF4-FFF2-40B4-BE49-F238E27FC236}">
                <a16:creationId xmlns:a16="http://schemas.microsoft.com/office/drawing/2014/main" id="{14F13FB3-1627-C676-E7EA-783ADA75E1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15844" y="2537347"/>
            <a:ext cx="584858" cy="584858"/>
          </a:xfrm>
          <a:prstGeom prst="rect">
            <a:avLst/>
          </a:prstGeom>
        </p:spPr>
      </p:pic>
    </p:spTree>
    <p:custDataLst>
      <p:tags r:id="rId1"/>
    </p:custDataLst>
    <p:extLst>
      <p:ext uri="{BB962C8B-B14F-4D97-AF65-F5344CB8AC3E}">
        <p14:creationId xmlns:p14="http://schemas.microsoft.com/office/powerpoint/2010/main" val="102260487"/>
      </p:ext>
    </p:extLst>
  </p:cSld>
  <p:clrMapOvr>
    <a:masterClrMapping/>
  </p:clrMapOvr>
  <mc:AlternateContent xmlns:mc="http://schemas.openxmlformats.org/markup-compatibility/2006" xmlns:p14="http://schemas.microsoft.com/office/powerpoint/2010/main">
    <mc:Choice Requires="p14">
      <p:transition spd="slow" p14:dur="2000" advClick="0" advTm="38976"/>
    </mc:Choice>
    <mc:Fallback xmlns="">
      <p:transition spd="slow" advClick="0" advTm="389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500"/>
                                        <p:tgtEl>
                                          <p:spTgt spid="2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xEl>
                                              <p:pRg st="1" end="1"/>
                                            </p:txEl>
                                          </p:spTgt>
                                        </p:tgtEl>
                                        <p:attrNameLst>
                                          <p:attrName>style.visibility</p:attrName>
                                        </p:attrNameLst>
                                      </p:cBhvr>
                                      <p:to>
                                        <p:strVal val="visible"/>
                                      </p:to>
                                    </p:set>
                                    <p:animEffect transition="in" filter="fade">
                                      <p:cBhvr>
                                        <p:cTn id="27" dur="500"/>
                                        <p:tgtEl>
                                          <p:spTgt spid="2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xEl>
                                              <p:pRg st="2" end="2"/>
                                            </p:txEl>
                                          </p:spTgt>
                                        </p:tgtEl>
                                        <p:attrNameLst>
                                          <p:attrName>style.visibility</p:attrName>
                                        </p:attrNameLst>
                                      </p:cBhvr>
                                      <p:to>
                                        <p:strVal val="visible"/>
                                      </p:to>
                                    </p:set>
                                    <p:animEffect transition="in" filter="fade">
                                      <p:cBhvr>
                                        <p:cTn id="32" dur="500"/>
                                        <p:tgtEl>
                                          <p:spTgt spid="2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xEl>
                                              <p:pRg st="3" end="3"/>
                                            </p:txEl>
                                          </p:spTgt>
                                        </p:tgtEl>
                                        <p:attrNameLst>
                                          <p:attrName>style.visibility</p:attrName>
                                        </p:attrNameLst>
                                      </p:cBhvr>
                                      <p:to>
                                        <p:strVal val="visible"/>
                                      </p:to>
                                    </p:set>
                                    <p:animEffect transition="in" filter="fade">
                                      <p:cBhvr>
                                        <p:cTn id="37" dur="500"/>
                                        <p:tgtEl>
                                          <p:spTgt spid="2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
                                            <p:txEl>
                                              <p:pRg st="0" end="0"/>
                                            </p:txEl>
                                          </p:spTgt>
                                        </p:tgtEl>
                                        <p:attrNameLst>
                                          <p:attrName>style.visibility</p:attrName>
                                        </p:attrNameLst>
                                      </p:cBhvr>
                                      <p:to>
                                        <p:strVal val="visible"/>
                                      </p:to>
                                    </p:set>
                                    <p:animEffect transition="in" filter="fade">
                                      <p:cBhvr>
                                        <p:cTn id="56" dur="500"/>
                                        <p:tgtEl>
                                          <p:spTgt spid="24">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4">
                                            <p:txEl>
                                              <p:pRg st="1" end="1"/>
                                            </p:txEl>
                                          </p:spTgt>
                                        </p:tgtEl>
                                        <p:attrNameLst>
                                          <p:attrName>style.visibility</p:attrName>
                                        </p:attrNameLst>
                                      </p:cBhvr>
                                      <p:to>
                                        <p:strVal val="visible"/>
                                      </p:to>
                                    </p:set>
                                    <p:animEffect transition="in" filter="fade">
                                      <p:cBhvr>
                                        <p:cTn id="61" dur="500"/>
                                        <p:tgtEl>
                                          <p:spTgt spid="24">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down)">
                                      <p:cBhvr>
                                        <p:cTn id="6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6061713-7026-4897-AE19-6CA6D2DC8711}"/>
  <p:tag name="ISPRING_ULTRA_SCORM_COURCE_TITLE" val="5.1.1 Orientation to data sets"/>
  <p:tag name="ISPRING_PRESENTATION_TITLE" val="5.1.1 Orientation to data sets"/>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Cdc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J1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nX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AJ1w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ACdcF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AnXB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AJ1wVSUE7MiaQAAAG4AAAAcAAAAdW5pdmVyc2FsL2xvY2FsX3NldHRpbmdzLnhtbA3MMQ6DMAxA0Z1TWN4p7daBwMZWltIDWMRFkRwbkYDg9mT7w9Nv+zMKHLylYOrw9XgisM7mgy4Of9NQvxFSJvUkpuxQDaHvqlZsJvlyzgUmWIUu3iaOJTKPFIscdhGo4VNe/8Aem666AVBLAwQUAAIACAACdcFU1YGXagcTAABbNAAAFwAAAHVuaXZlcnNhbC91bml2ZXJzYWwucG5n7ZtrWFNntsfD4Ci9AGVmepRLyHHQ6diOMFZTNTHE3sBLBUEFuQR0GKUSCUEIgUCIHanYCsRqlVa51IKNSUhSyiWQC7HQmipIKiGJEELAiEA27Mgl5J6cHdQ50/P00znzPOdLPuTZeX9P3nf/19rrXXutZOeT/THRvi8GvQiDwXx373ovHgZbMQ6Defv4rIRI1Z25COjglRcf/Q6M2x8yDQ1WZL69720YrJn+kv3ob6HxC8RdSXkw2F/2uF9eZEr+Phhs85Pd7719sDBtVmM4b7RQVbmultHfNRRK/5Dz58bFs7sOvrj+ZNuuT6NucvavfnkN8vqKeO+5mBdnfXff+Jp5+Zutn2ZXvCdI+Q1OzTmWksUPriag5rtGZApDHbA5rx//WGS6WmTQecVy8f28L4E+OsT6+4yrCZAW2OmEqG3u44fHy7zdw+P/huF/VBK1ln7yut0X1+2mnNJIiw1i8oLGUGp6XEse7bTosM6M3Yg5Pf5t6r6bPF9TAJ0IzXry+chk80y9Y6heI3IsqdWrHl6MHFaozlqDPnuz2wsG++swNbSXsnStUcjiBWwIC4GmNGigGeDb/HXwvYHQJYCtuefzGrPh8wA/SMv9CuJF1J5/I57tCRqPNDJjNSUzGYhiJc9+l3eSjg5dsgI82tgOtqx0qWVrTpflcYt8cKImlNZUJZndgnXIsQ67seTh7+vNt3KxlktYy8wTnTpswxvH3B470lq9qVuhJUs51fi/p/QcdiRJETLJylatuVJbWDoCLpLsuWUp5YlYUx7W9JEKR52/VC+ymKVY54wByP4sXxK/7PAo27fRHchTnICZwhFKZ91se4zQj111Zpjy1gjrbCeqxDefrSuqKucpc0kC0uFKslS+6+7e50aFjitvJcgOozEEsahOsXSZVzJhOcqmtCfDySFzLFsVESApLDHlmN2miGea/YvL2HEz20rg9BQGR8KTc3sSgFZGhnp92EgzaQj5mNOjn0XBTes0vGdOTLvtwz/bbM2VU5aGypHdiqJEKWI7NPMosRYsDLw4/8yK4sCwVLE9A7uUIUvjuj7Jh/NjhCubNS0DBDR4MQAsNHPT7T+mlzjRQIH3V429zy04VknkSZzWhe/xvnigFdnH6aFLGJyo71Ai1gKvhw1ZwHC90ENBx0ZExyfc9VkFg936MAJfxlYSC1AXa/3ySaMkJ8uZV04aVkAWCGqyMJe4frzMCYVFaU4s+lPN4rfP9X0ZltpW99tEuD9vLcERe1Na4MrIIt3xIZ+sJVRS2ZQhWv9/YkTPbI5sCgC7FOfaUY6AQTypBC5F0C7nu56vNBNW08hIeiYmattu+I0K9xaoOF52aTDOgz3Ygz3Ygz3Ygz3Ygz3Ygz3Ygz3Ygz3Ygz3Ygz3Ygz3Ygz3Ygz3Ygz3Ygz34/xe/Hjr+9JmPPWKjMsWAZYlHQC/30xnvLz+uUfKHmVDi3oHm5Z/IYTH/+8GgOKqDrLWN3qO5xFiBhS4xSnJKnWpJ3oKhy6Kmf01J0Wez+JzR2/iiJteoUC8Ih8EKrc5Jg6s+0/Qqm1cKVM46dtca8BLL4xbgSbDEobyHEC2ANhWBC/Jcwwb7+ILpDkjagMdVk8Sjprmfn5rxY9iI2uCcvtRxnctvHlWWU16HVhcoSV6wW/LEnvtgZEPoaDBtsd+mmp/IEm0uW0pQGahRAxpvwm7UlU+jO6zhMvAldUaTe+oe99Tby1MTZKfVmsRBEqv5NeNercUxe2xaoDDWDGPGrjRmMAvLivdob3TKKseYG7SXn015HA232cR8l8GmWjpWUH29Ll64auRi/l9epROFEcfpneXDuMcHfGGn6W9hPx1Ot4Yxhb37Y5lPhbzZXdss7GMEPZlPtWELOw20roezMPOHbN5lIa9BkFb3gqlw7+wzp4MVmmORitPVDdAnmb1dj7DpcwWwI2WAzOdXPqTrMfunhVtkiSI4bM24dXM3ZvSZrGNl6Azyl7Ftfu4HZO5hnX3YzqLZNpUW+0hUb2XSnDMl0RJ7r8s4NGH/iW4/k0k1srE256ZUNc9l5WElXECmsz1cXTqO3UFD2Nk0Rw7B8fUp1XS4uOKAkH4eZZDZ+yTU0iIp9D67NhOe6OLW5jHYqricTLEGh6o3trFUuVV8b1hYKi2qQ5rCAl/bM4CDIjdzJnyBWZCNPG6vldhMhNKxVaVPlF6PDlaSSHUHkNzBVxIRP5CSaNMZtPVBSx2pYolewAU6uaagm3sqDwHUJMVOfvA3IEpzozpX3w6dPAd3WyBC7RNXxeeQffNJhY5ivREcIQkETQK7YAS1r1ozmRE9OdMvv79duJC/4tb5CqIjcDw0hylfpb6Yn3zXh3wbfLM+S5VwJqoTSNrF0AdGV+/o3dj5QXiioSWotirS6aA5hlbT5aZ7uWvYzVmVB8m1IFcHnlJL3681bbutPKFvNS4p1dSDLq5xU5IOR7XXoHGOJAaTdi0ApNS2oGUmqtaUbetb3SXCONZ7Pfnjr7pEuT6wTzmWF4NJmd7WRYQLm0+IXQUGKSXqb0zTj0EGyGKcVDMBWSxfCNX2WxemzDns69yV7XmMlIJynBxcmGutN/OxxQtnsIvMa5I5fmSRYXy6RlOEQmWS6/D+xFdhEYLHPon8JABf4KCSr9L/FtVhUzk2XUZF/nylEcdcCiAMwQsQ0t7ORncov5u89XX2XrowClfQ0xuDQZ9wTOlw+qEYhkz5EFWQIc8dRFGx4MpWYQx5+liIxpibqw0gdC7mC3u4J0yWDmu1yykZKbHnlD70rrfx7C20ZsxsZ/9Q7WQqX7yRTK10q9JJXGtV32+CpeVzAkBE6dJLMslx1490x8S1CDsjXV1HUPk7GmjWk0eY+uD9RqQElRalieTKDwJbjL5XddP6Cd10ghGlzwcmIqg6tUzWYlXTXHJZFTunrDbUdCFtyYcsKo11ZQMUjrypBxT4AZSUiPq0BLGoqtjIljyxG/ikHYZsha0psk4pTaDWzMaQtb/YP/4nNF81hWPAINKQbwRaivAW7cOcmc7fMk557oLSNWEjOMRqeXSHIMOW6Bo2YV01PImqdlCeeVoB/xnF9dNizh12h0E2B63hUzcKAPwgFIpNwJFD5FvAR91ga/XKW+e5m7oVqkmdaib/h2R+BEOhcpLQiQ394BZF7k7WUQL5KtLapB6Sq5VBxcoT9IZRJGUobGTOyqG55jpIYi7AQJHhSiMOsk4pIABm4Wg6W1dkYEXWVU0WTzk+yniWiOZ1N93Rthaes5/1/OIyjS/ZDPGycyytV0G9/9/DD2SopltejrDUEqOhUB/oPdxPTR0xkbs3VteBxyqJUvQd0qpC8lVW3XqifXi/tlOrWYuZXFzkHyI30rUfR4by0yIx9gduE1WHXO1Gk+5Ms23FsoXw+u9x/DihfEQhcLB5FmRHSPRXqKaYvBCS8kQVPwC/LWWSw2f2tyTzL+F3JlcLWXGEWkOhGUn5ICyVJKI3c1UaH7KaVGj/ZlzQRKpDiap4SkuV7OKOtFEKtTpfZMi7Z4pjgXv/e1ut5QRfUtyQ4hrCqyuI+B2d94LG9KcSpHMfA8y4LBwfGcXJ/FRxFHmOE7EOoL26EXlFYbsJJQ9hlXq7KTdOiojuMW6K1z9BmhVqsl18ytiuPDrBlW+MyChLITvZ8lUrGXBJeAh6lMnt31631KqZ4MXEku15Ksj6wQlO5oYQ3jWBjqpd63d6NSa/LEW3l6TNudL02VQhun1lO9JP8WFLmgy1r80vpaGfUlzVMNBsrOBTUujlvM8mFwNPqaaaK4iATLP5ZbpK1Ql8myyLYfeinD9NgUkX+GLDRf0sjteAEsvytPGk+riL4Ov/DNoLT4OWGTAxciQhoy/o/YIsH9QsN/esjW161/cACa6ql0aEIImzXBfKbq74Th2TCKLAwU76+XjvYYEIueIKRQjMq3Kl9O8pRb455FoCsxeTttQ2G4lQ1bqM8EeaEyw54s5NdCMpOt/UsHmyps75YI5U016ldXQCUNaJQaxQkLWANlljku6HFd5/N6pD1xHPWfuX7Mp3hQEETAth66MQfzT1T6maOqU2UcrndF0/wEg6E6cBub2dsnOFXOmb3YoWGB37ZrKUAxC3dmtI8ASpLdw4SUmvbS/Wahi6iYOMHBl1D2fV0MX8FGa0Cz1eNSmM9W8T9pXni9Yy3R7wipCCC7nUOh76Rz7Jfv+anou4sw3KPIp/1VqgMBdovbi/GXvfP3Bc+cUhzVu3UgeCPsnqY0p41Wzjvi/lXo8fzAU+wu9EcfzSGUnY0E5CnmprR+h8TgfbLZNEtB9P860GKJpKIgPO62ERLtGl2oJgKieAm9yTTqpE7N33izt3IynsO8FiB36FKEQokxqLSimrTK2kVdbCVUVkgR6SlAB8R+boyDTQnSb3qjHeT9qfOrHcTr8prWpQz81Xab8QZJehHa/6AUvNK6+iZHpzu0ILbEFaFb1AcCoc+2ky5psA0HzKN3lZGBlXfkhM0+ez1V2fdaRFt6GdA3qjSvqjoAlvj2X+j/zACf7MvW3CxiYeUCO5soU8WVkK3GAGq3hQCs9sCy9WoUpNk9y8gsnORsrPrba5QXXX7/1vnQ+1ose5c32NyBcVKiPSXOM8PDV9oeXs1wL4troCeGnI5QJO5pxignuUoYuOY0vfcqeE9rpAfvA4lJ3p1c0x6bOEMzxkN8eUROJkbvymwL9j/fThpzdpxIBgbRKOMoLcI567Hbw13XI3kRBp6pRRoRxS5R3eYitJJV9QkSdkbeC5UePpSbcbpTwMo7YONC9L3a6a83PknmNjgQm5PBEmmroeluqbiP+Bpfz5Uj7qd7PDvtuB9r/CL7CM9c6m3m3UKA2y+GRYalvXl/zS+hQKnAtkVx7FV2g0EZ23ffij3+jzC6m7flHhlbcSPkioDiVXhh/yTqnM5nVZ9fd4Tj1vVLQ0jEdMAeku6z26y0zHois3+fWrIdeu8lbg/N9h6Qx5nUD0JrdzVXNVOaQdBHEJxdy87F8dKYH8EzBh3EkkU2Bpiz8HcFGj4YeEme9qFIR1qOytj5pyRINHgaUni2/hSag/K87l7ehy+kp1vKGMkPEYqRzKmcOoeyjntrPwCMOiwwwtMCoD7AqkNvGZeEqr5PdgobV8cb+wt2SXNPhz/YCOe3/9aNFkbaZ3im82mSnnbOI6/UYIJsthjiEqkUE+kkiS5mnuYEYtGlI/uANK/l+pAA2cplLddItu1b1CPklOhu7sldAWkCRyWJBcki1/mBrdkeVIEwgqWdrAAsJOVHud+NAkBgNexdx223U2DdUNp0Wk1NLIRQC12Y/2k08iIhpIIiva6pu/eFqebwgbCXTrBFYeI03nqqZ+l25/uLre0TF9o8s+EaEtcS7USywgWfJG5YyGrKW6GhzOgnq6Yg5tPaSZbkJ3s3UGDbOf+poZChCQBfoYQn84aFya8XOH9msnTEeOklHLFQmXEFal/UCwSK4p/YP7bnsANKOJgO6NQHLEhrbiWxt3S+NLQ4zLhXg/E4HkZLbfiFz4UjZSAqRoh/3WDJSFZkGFEMsQgpDohOyzAit3HrRLoZMwGpZdJB8/1YbeCFVlSh+G+lcq9zx9INGIHouhWtq0YssnrqXaTIU2lqoL1nZYBqq7WuERjS9gBqHC7zC1ml8qemyu+AcrjWvwQdB+0HH/eZpG9cqOLHfg/P1XW4h+yyIDS11QpuSIXQMu016JrXwr1lzvkq5i9VTpd2CtDVjB8xM1uxecnnLXlFCujOpwVhDp/MGnfVrgeP8DqP+ZrUlMK5pwSBydci8CSV9OM5fzdR9vuV5u1fNHH5TGpLVQ4JOFaNhfu42ZZcWiG/+6v+uzJteMN1L9jZXaUrxte9E9PalGNwu75aOqDwDnrvzi4rNqW2y5g1Y4keE9Mm34eEF38+rou2IHWN8eaWOHC9Ok20f9YM8r/V/0YMPb3eHCd23qWd3lkNT5E42mA0bEZnfUaKtWD5Rxx/1Hi/gTH8XijuOWbkBtFSIbnl5s/P7XbM0pXbi21b3JbRE4bv+Byd/CxnI3/8IyqD1H0cqmhhVq6/7YaW1xYnXaauRNqgNIp7luLOhbTYEgDGZ+Ql0jqV5oSLO+EeDuqVvEITi+oO6AQbTQv/Q2f90hI/KPUJcZO33WFiT5ovgu/PJe3nmrg2AUjncttfHEtJ/SqN8qThRIov1gp6XTfOfY7Cz1fRzD9jLm7H1/hm3HWyUGsandX7SeyeIFQN0t4Px4WMWCenX730DGvEHMXhTcjOOUYlONw3houan6FGx7sjR4DAaru8JzPL6mtlVQCnPscc6mcy/Qt4YW+xedNIsNVMPjWOej2Hb/W+upW9i8F4xt45EPA7j5jndm8aTZ9D7HA5eYbLwAfO28dFZGBfO28kTzd6GwKnB95A2D0bVCA1XWwuOmYrzBSO+R+c8ROTuWuI4Hr4ytBZHuf5/AYNWbl487Ny9/lwHb8n8Ytgo6LbSeixPzd4YbrrrB7vdj3uO+c+Qf/wVQSwMEFAACAAgAAnXBVEMIOzBKAAAAagAAABsAAAB1bml2ZXJzYWwvdW5pdmVyc2FsLnBuZy54bWyzsa/IzVEoSy0qzszPs1Uy1DNQsrfj5bIpKEoty0wtV6gAihnpGUCAkkIlKrc8M6Ukw1bJ0sQcIZaRmpmeUWKrZG5oABfUBxoJAFBLAwQUAAIACACBpmh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GmaF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aZo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Bpmh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GmaF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GmaF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BpmhUvH0190oAAABJAAAAHwAAAHZpZGVvbGVjdHVyZS9sb2NhbF9zZXR0aW5ncy54bWyzsa/IzVEoSy0qzszPs1Uy1DNQUkjNS85PycxLt1UKDXHTtVBSKC5JzEtJzMnPS7VVystXUrC347LJyU9OzAlOLSkBKizWt+MCAFBLAQIAABQAAgAIAH2maFQyG7oi+QMAAOAOAAAYAAAAAAAAAAEAAAAAAAAAAABub25lL2NvbW1vbl9tZXNzYWdlcy5sbmdQSwECAAAUAAIACAB9pmhUFR5gG6MAAAB/AQAAKQAAAAAAAAABAAAAAAAvBAAAbm9uZS9wbGF5YmFja19hbmRfbmF2aWdhdGlvbl9zZXR0aW5ncy54bWxQSwECAAAUAAIACAB9pmhUH1SKajADAADHDgAAIgAAAAAAAAABAAAAAAAZBQAAbm9uZS9mbGFzaF9wdWJsaXNoaW5nX3NldHRpbmdzLnhtbFBLAQIAABQAAgAIAH2maFRxV5SdFQEAANECAAAcAAAAAAAAAAEAAAAAAIkIAABub25lL2ZsYXNoX3NraW5fc2V0dGluZ3MueG1sUEsBAgAAFAACAAgAfaZoVNebcJYrAwAAbw4AACEAAAAAAAAAAQAAAAAA2AkAAG5vbmUvaHRtbF9wdWJsaXNoaW5nX3NldHRpbmdzLnhtbFBLAQIAABQAAgAIAH2maFSOc/b6agAAAOUAAAAcAAAAAAAAAAEAAAAAAEINAABub25lL2h0bWxfc2tpbl9zZXR0aW5ncy5qc29uUEsBAgAAFAACAAgAfaZoVLx9NfdKAAAASQAAABcAAAAAAAAAAQAAAAAA5g0AAG5vbmUvbG9jYWxfc2V0dGluZ3MueG1sUEsBAgAAFAACAAgAUZWdVO4DzUxJAwAA4wkAABQAAAAAAAAAAQAAAAAAZQ4AAHVuaXZlcnNhbC9wbGF5ZXIueG1sUEsBAgAAFAACAAgAAnXBVAairqlyBgAAJhkAAB0AAAAAAAAAAQAAAAAA4BEAAHVuaXZlcnNhbC9jb21tb25fbWVzc2FnZXMubG5nUEsBAgAAFAACAAgAAnXBVBUeYBujAAAAfwEAAC4AAAAAAAAAAQAAAAAAjRgAAHVuaXZlcnNhbC9wbGF5YmFja19hbmRfbmF2aWdhdGlvbl9zZXR0aW5ncy54bWxQSwECAAAUAAIACAACdcFUWYGOgVEEAADcFQAAJwAAAAAAAAABAAAAAAB8GQAAdW5pdmVyc2FsL2ZsYXNoX3B1Ymxpc2hpbmdfc2V0dGluZ3MueG1sUEsBAgAAFAACAAgAAnXBVK87lYqIAwAA4QwAACEAAAAAAAAAAQAAAAAAEh4AAHVuaXZlcnNhbC9mbGFzaF9za2luX3NldHRpbmdzLnhtbFBLAQIAABQAAgAIAAJ1wVSRShrPTAQAAGYVAAAmAAAAAAAAAAEAAAAAANkhAAB1bml2ZXJzYWwvaHRtbF9wdWJsaXNoaW5nX3NldHRpbmdzLnhtbFBLAQIAABQAAgAIAAJ1wVT2p7V0wwEAAIwGAAAhAAAAAAAAAAEAAAAAAGkmAAB1bml2ZXJzYWwvaHRtbF9za2luX3NldHRpbmdzLmpzb25QSwECAAAUAAIACAACdcFUlBOzImkAAABuAAAAHAAAAAAAAAABAAAAAABrKAAAdW5pdmVyc2FsL2xvY2FsX3NldHRpbmdzLnhtbFBLAQIAABQAAgAIAAJ1wVTVgZdqBxMAAFs0AAAXAAAAAAAAAAAAAAAAAA4pAAB1bml2ZXJzYWwvdW5pdmVyc2FsLnBuZ1BLAQIAABQAAgAIAAJ1wVRDCDswSgAAAGoAAAAbAAAAAAAAAAEAAAAAAEo8AAB1bml2ZXJzYWwvdW5pdmVyc2FsLnBuZy54bWxQSwECAAAUAAIACACBpmhU9rEOQqMFAAClFQAAIAAAAAAAAAABAAAAAADNPAAAdmlkZW9sZWN0dXJlL2NvbW1vbl9tZXNzYWdlcy5sbmdQSwECAAAUAAIACACBpmhUFR5gG6MAAAB/AQAAMQAAAAAAAAABAAAAAACuQgAAdmlkZW9sZWN0dXJlL3BsYXliYWNrX2FuZF9uYXZpZ2F0aW9uX3NldHRpbmdzLnhtbFBLAQIAABQAAgAIAIGmaFSniu42DAUAAOUZAAAqAAAAAAAAAAEAAAAAAKBDAAB2aWRlb2xlY3R1cmUvZmxhc2hfcHVibGlzaGluZ19zZXR0aW5ncy54bWxQSwECAAAUAAIACACBpmhUj3ZV/m8CAACHCAAAJAAAAAAAAAABAAAAAAD0SAAAdmlkZW9sZWN0dXJlL2ZsYXNoX3NraW5fc2V0dGluZ3MueG1sUEsBAgAAFAACAAgAgaZoVHyfhAoCBQAAXRkAACkAAAAAAAAAAQAAAAAApUsAAHZpZGVvbGVjdHVyZS9odG1sX3B1Ymxpc2hpbmdfc2V0dGluZ3MueG1sUEsBAgAAFAACAAgAgaZoVJNoQH6HAQAA2QQAACQAAAAAAAAAAQAAAAAA7lAAAHZpZGVvbGVjdHVyZS9odG1sX3NraW5fc2V0dGluZ3MuanNvblBLAQIAABQAAgAIAIGmaFS8fTX3SgAAAEkAAAAfAAAAAAAAAAEAAAAAALdSAAB2aWRlb2xlY3R1cmUvbG9jYWxfc2V0dGluZ3MueG1sUEsFBgAAAAAYABgAagcAAD5TAAAAAA=="/>
  <p:tag name="FLASHSPRING_ZOOM_TAG" val="73"/>
  <p:tag name="ISPRING_PRESENTATION_INFO_2" val="&lt;?xml version=&quot;1.0&quot; encoding=&quot;UTF-8&quot; standalone=&quot;no&quot; ?&gt;&#10;&lt;presentation2&gt;&#10;&#10;  &lt;slides&gt;&#10;    &lt;slide id=&quot;{0106E406-E918-4873-943C-04053E7A5F34}&quot; pptId=&quot;299&quot;/&gt;&#10;    &lt;slide id=&quot;{061EC9FC-FE08-4B0D-AAC4-B006142EF21A}&quot; pptId=&quot;316&quot;/&gt;&#10;    &lt;slide id=&quot;{E1BDA0F9-FFD2-43BB-9750-8922378FD571}&quot; pptId=&quot;323&quot;/&gt;&#10;    &lt;slide id=&quot;{CAAC4346-44DC-4D5A-858A-9B512B0049FD}&quot; pptId=&quot;324&quot;/&gt;&#10;    &lt;slide id=&quot;{BF446EF1-56FB-4C14-870C-CDEFF136E3AF}&quot; pptId=&quot;325&quot;/&gt;&#10;    &lt;slide id=&quot;{B73F19EE-BF6D-4B93-99CA-ED32E4E46E80}&quot; pptId=&quot;319&quot;/&gt;&#10;    &lt;slide id=&quot;{E8B691AF-F62F-4784-8FE0-390FDEBC84E0}&quot; pptId=&quot;326&quot;/&gt;&#10;    &lt;slide id=&quot;{F2C799F5-2BC1-4A58-822A-FD398E611272}&quot; pptId=&quot;321&quot;/&gt;&#10;    &lt;slide id=&quot;{4B3823C6-3A3D-4AFF-8E61-C36FCF392D03}&quot; pptId=&quot;314&quot;/&gt;&#10;    &lt;slide id=&quot;{2219FE1C-8BDE-44DB-A627-1FCF54984F2F}&quot; pptId=&quot;322&quot;/&gt;&#10;    &lt;slide id=&quot;{D2D73A59-5B2A-4D9A-BD3D-87553F0AF152}&quot; pptId=&quot;272&quot;/&gt;&#10;  &lt;/slides&gt;&#10;&#10;  &lt;narration&gt;&#10;    &lt;audioTracks&gt;&#10;      &lt;audioTrack muted=&quot;false&quot; name=&quot;Intro&quot; resource=&quot;f221b63f&quot; slideId=&quot;{0106E406-E918-4873-943C-04053E7A5F34}&quot; startTime=&quot;0&quot; stepIndex=&quot;0&quot; volume=&quot;1&quot;&gt;&#10;        &lt;audio channels=&quot;2&quot; format=&quot;fltp&quot; sampleRate=&quot;44100&quot;/&gt;&#10;      &lt;/audioTrack&gt;&#10;      &lt;audioTrack muted=&quot;false&quot; name=&quot;outro&quot; resource=&quot;7aeff4d5&quot; slideId=&quot;{D2D73A59-5B2A-4D9A-BD3D-87553F0AF152}&quot; startTime=&quot;0&quot; stepIndex=&quot;0&quot; volume=&quot;1&quot;&gt;&#10;        &lt;audio channels=&quot;2&quot; format=&quot;fltp&quot; sampleRate=&quot;44100&quot;/&gt;&#10;      &lt;/audioTrack&gt;&#10;      &lt;audioTrack muted=&quot;false&quot; name=&quot;Slide 2&quot; resource=&quot;a83d4fd8&quot; slideId=&quot;{061EC9FC-FE08-4B0D-AAC4-B006142EF21A}&quot; startTime=&quot;0&quot; stepIndex=&quot;0&quot; volume=&quot;1&quot;&gt;&#10;        &lt;audio channels=&quot;2&quot; format=&quot;fltp&quot; sampleRate=&quot;48000&quot;/&gt;&#10;      &lt;/audioTrack&gt;&#10;      &lt;audioTrack muted=&quot;false&quot; name=&quot;Slide 3&quot; resource=&quot;406f24d8&quot; slideId=&quot;{E1BDA0F9-FFD2-43BB-9750-8922378FD571}&quot; startTime=&quot;0&quot; stepIndex=&quot;0&quot; volume=&quot;1&quot;&gt;&#10;        &lt;audio channels=&quot;2&quot; format=&quot;fltp&quot; sampleRate=&quot;48000&quot;/&gt;&#10;      &lt;/audioTrack&gt;&#10;      &lt;audioTrack muted=&quot;false&quot; name=&quot;Slide 4&quot; resource=&quot;d213ccc5&quot; slideId=&quot;{CAAC4346-44DC-4D5A-858A-9B512B0049FD}&quot; startTime=&quot;0&quot; stepIndex=&quot;0&quot; volume=&quot;1&quot;&gt;&#10;        &lt;audio channels=&quot;2&quot; format=&quot;fltp&quot; sampleRate=&quot;48000&quot;/&gt;&#10;      &lt;/audioTrack&gt;&#10;      &lt;audioTrack muted=&quot;false&quot; name=&quot;Slide 5&quot; resource=&quot;191e9199&quot; slideId=&quot;{BF446EF1-56FB-4C14-870C-CDEFF136E3AF}&quot; startTime=&quot;0&quot; stepIndex=&quot;0&quot; volume=&quot;1&quot;&gt;&#10;        &lt;audio channels=&quot;2&quot; format=&quot;fltp&quot; sampleRate=&quot;48000&quot;/&gt;&#10;      &lt;/audioTrack&gt;&#10;      &lt;audioTrack muted=&quot;false&quot; name=&quot;Slide 6&quot; resource=&quot;7de248f5&quot; slideId=&quot;{B73F19EE-BF6D-4B93-99CA-ED32E4E46E80}&quot; startTime=&quot;0&quot; stepIndex=&quot;0&quot; volume=&quot;1&quot;&gt;&#10;        &lt;audio channels=&quot;2&quot; format=&quot;fltp&quot; sampleRate=&quot;48000&quot;/&gt;&#10;      &lt;/audioTrack&gt;&#10;      &lt;audioTrack muted=&quot;false&quot; name=&quot;Slide 7&quot; resource=&quot;9bf88ea6&quot; slideId=&quot;{E8B691AF-F62F-4784-8FE0-390FDEBC84E0}&quot; startTime=&quot;0&quot; stepIndex=&quot;0&quot; volume=&quot;1&quot;&gt;&#10;        &lt;audio channels=&quot;2&quot; format=&quot;fltp&quot; sampleRate=&quot;48000&quot;/&gt;&#10;      &lt;/audioTrack&gt;&#10;      &lt;audioTrack muted=&quot;false&quot; name=&quot;Slide 9&quot; resource=&quot;4b179e6b&quot; slideId=&quot;{4B3823C6-3A3D-4AFF-8E61-C36FCF392D03}&quot; startTime=&quot;0&quot; stepIndex=&quot;0&quot; volume=&quot;1&quot;&gt;&#10;        &lt;audio channels=&quot;2&quot; format=&quot;fltp&quot; sampleRate=&quot;48000&quot;/&gt;&#10;      &lt;/audioTrack&gt;&#10;      &lt;audioTrack muted=&quot;false&quot; name=&quot;Slide 10&quot; resource=&quot;c0b8da1f&quot; slideId=&quot;{2219FE1C-8BDE-44DB-A627-1FCF54984F2F}&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REEN_RECS_UPDATED" val="D:\DHIS2_Projects\DHIS2Fundamentals2.0\DHIS2Customization\iSpring\5.1.1 Orientation to data sets\5.1.1 OrientationToDatasets"/>
  <p:tag name="ISPRING_RESOURCE_FOLDER" val="D:\DHIS2_Projects\DHIS2Fundamentals2.0\DHIS2Customization\iSpring\5.1.1 Orientation to data sets\5.1.1 OrientationToDatasets"/>
  <p:tag name="ISPRING_PRESENTATION_PATH" val="D:\DHIS2_Projects\DHIS2Fundamentals2.0\DHIS2Customization\iSpring\5.1.1 Orientation to data sets\5.1.1 OrientationToDatasets.pptx"/>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1 Orientation to data sets&quot;,&quot;onlineDestinationFolderId&quot;:&quot;276d87c8-e015-11ec-9010-c65afcfce99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1BF227-18AC-4167-B86B-412E48909F44}:314"/>
  <p:tag name="GENSWF_ADVANCE_TIME" val="38.976"/>
  <p:tag name="TIMING" val="|3.544|3.111|4.936|1.099|1.763|3.67|1.908|4.28|2.236|0.906|5.17|4.55"/>
  <p:tag name="ISPRING_SLIDE_ID_2" val="{4B3823C6-3A3D-4AFF-8E61-C36FCF392D03}"/>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8930A3-A1A4-48B6-BEE7-19B86C2DCC1E}:322"/>
  <p:tag name="GENSWF_ADVANCE_TIME" val="43.488"/>
  <p:tag name="TIMING" val="|1.553|1.517|4.438|5.018|5.89|3.371|1.845|1.503|1.514|3.732|3.206|1.856|3.737"/>
  <p:tag name="ISPRING_SLIDE_ID_2" val="{2219FE1C-8BDE-44DB-A627-1FCF54984F2F}"/>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D2D73A59-5B2A-4D9A-BD3D-87553F0AF15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06E406-E918-4873-943C-04053E7A5F3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8DB891-8B98-41E9-A1A3-3AB996ED3770}:316"/>
  <p:tag name="ISPRING_SLIDE_INDENT_LEVEL" val="0"/>
  <p:tag name="GENSWF_ADVANCE_TIME" val="5.616"/>
  <p:tag name="TIMING" val="|0.655|1.218"/>
  <p:tag name="ISPRING_SLIDE_ID_2" val="{061EC9FC-FE08-4B0D-AAC4-B006142EF21A}"/>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805"/>
  <p:tag name="GENSWF_SLIDE_UID" val="{1C8C1607-9989-4CFF-A4BF-2D44881D93FC}:323"/>
  <p:tag name="TIMING" val="|4.589|3.671"/>
  <p:tag name="ISPRING_SLIDE_ID_2" val="{E1BDA0F9-FFD2-43BB-9750-8922378FD57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8FC29D2-A3CA-453C-A1FC-A8E1DE8926AA}:324"/>
  <p:tag name="GENSWF_ADVANCE_TIME" val="7.277"/>
  <p:tag name="TIMING" val="|1.66|1.375|2.971"/>
  <p:tag name="ISPRING_SLIDE_ID_2" val="{CAAC4346-44DC-4D5A-858A-9B512B0049FD}"/>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01E39DF-E11A-4563-9984-E4E90B46CE96}:325"/>
  <p:tag name="GENSWF_ADVANCE_TIME" val="16.752"/>
  <p:tag name="TIMING" val="|1.424|2.157|4.174|4.5"/>
  <p:tag name="ISPRING_SLIDE_ID_2" val="{BF446EF1-56FB-4C14-870C-CDEFF136E3AF}"/>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669E0B6-BDC7-4807-A42E-A677BE54D458}:319"/>
  <p:tag name="GENSWF_ADVANCE_TIME" val="9.528"/>
  <p:tag name="TIMING" val="|1.259|1.112|1.937|2.063|0.826"/>
  <p:tag name="ISPRING_SLIDE_ID_2" val="{B73F19EE-BF6D-4B93-99CA-ED32E4E46E80}"/>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992C9-941C-4521-9599-C6FFEDF5E733}:326"/>
  <p:tag name="GENSWF_ADVANCE_TIME" val="10.080"/>
  <p:tag name="TIMING" val="|1.541|1.377|1.064|2.715"/>
  <p:tag name="ISPRING_SLIDE_ID_2" val="{E8B691AF-F62F-4784-8FE0-390FDEBC84E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4AFAB77-7FCB-47F2-9E00-81E67459E81B}:321"/>
  <p:tag name="ISPRING_SLIDE_ID_2" val="{F2C799F5-2BC1-4A58-822A-FD398E611272}"/>
  <p:tag name="GENSWF_ADVANCE_TIME" val="60.58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17068</TotalTime>
  <Words>769</Words>
  <Application>Microsoft Macintosh PowerPoint</Application>
  <PresentationFormat>Widescreen</PresentationFormat>
  <Paragraphs>70</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are data sets?</vt:lpstr>
      <vt:lpstr>What are data sets?</vt:lpstr>
      <vt:lpstr>Applications related to data sets use </vt:lpstr>
      <vt:lpstr>Applications related to data sets use </vt:lpstr>
      <vt:lpstr>PowerPoint Presentation</vt:lpstr>
      <vt:lpstr>Which form type to use?</vt:lpstr>
      <vt:lpstr>In 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5.1.1 Orientation to data sets</dc:title>
  <dc:subject>elearning</dc:subject>
  <dc:creator>Alejandra Avila</dc:creator>
  <cp:lastModifiedBy>Simona Sekerova</cp:lastModifiedBy>
  <cp:revision>506</cp:revision>
  <cp:lastPrinted>2021-06-09T13:32:46Z</cp:lastPrinted>
  <dcterms:created xsi:type="dcterms:W3CDTF">2021-02-03T12:41:27Z</dcterms:created>
  <dcterms:modified xsi:type="dcterms:W3CDTF">2023-04-18T08:18:59Z</dcterms:modified>
</cp:coreProperties>
</file>